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theme/theme3.xml" ContentType="application/vnd.openxmlformats-officedocument.them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4.xml" ContentType="application/vnd.openxmlformats-officedocument.theme+xml"/>
  <Override PartName="/ppt/slideLayouts/slideLayout9.xml" ContentType="application/vnd.openxmlformats-officedocument.presentationml.slideLayout+xml"/>
  <Override PartName="/ppt/theme/theme5.xml" ContentType="application/vnd.openxmlformats-officedocument.them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6.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 id="2147483719" r:id="rId2"/>
    <p:sldMasterId id="2147483728" r:id="rId3"/>
    <p:sldMasterId id="2147483730" r:id="rId4"/>
    <p:sldMasterId id="2147483733" r:id="rId5"/>
    <p:sldMasterId id="2147483735" r:id="rId6"/>
    <p:sldMasterId id="2147483739" r:id="rId7"/>
  </p:sldMasterIdLst>
  <p:notesMasterIdLst>
    <p:notesMasterId r:id="rId39"/>
  </p:notesMasterIdLst>
  <p:handoutMasterIdLst>
    <p:handoutMasterId r:id="rId40"/>
  </p:handoutMasterIdLst>
  <p:sldIdLst>
    <p:sldId id="256" r:id="rId8"/>
    <p:sldId id="357" r:id="rId9"/>
    <p:sldId id="358" r:id="rId10"/>
    <p:sldId id="292" r:id="rId11"/>
    <p:sldId id="302" r:id="rId12"/>
    <p:sldId id="359" r:id="rId13"/>
    <p:sldId id="360" r:id="rId14"/>
    <p:sldId id="294" r:id="rId15"/>
    <p:sldId id="398" r:id="rId16"/>
    <p:sldId id="399" r:id="rId17"/>
    <p:sldId id="400" r:id="rId18"/>
    <p:sldId id="401" r:id="rId19"/>
    <p:sldId id="295" r:id="rId20"/>
    <p:sldId id="301" r:id="rId21"/>
    <p:sldId id="402" r:id="rId22"/>
    <p:sldId id="403" r:id="rId23"/>
    <p:sldId id="404" r:id="rId24"/>
    <p:sldId id="405" r:id="rId25"/>
    <p:sldId id="406" r:id="rId26"/>
    <p:sldId id="407" r:id="rId27"/>
    <p:sldId id="408" r:id="rId28"/>
    <p:sldId id="296" r:id="rId29"/>
    <p:sldId id="366" r:id="rId30"/>
    <p:sldId id="367" r:id="rId31"/>
    <p:sldId id="368" r:id="rId32"/>
    <p:sldId id="369" r:id="rId33"/>
    <p:sldId id="370" r:id="rId34"/>
    <p:sldId id="371" r:id="rId35"/>
    <p:sldId id="372" r:id="rId36"/>
    <p:sldId id="373" r:id="rId37"/>
    <p:sldId id="374" r:id="rId38"/>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p15:clr>
            <a:srgbClr val="A4A3A4"/>
          </p15:clr>
        </p15:guide>
        <p15:guide id="2" pos="23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14797"/>
    <a:srgbClr val="CC3300"/>
    <a:srgbClr val="964F5D"/>
    <a:srgbClr val="97B082"/>
    <a:srgbClr val="FAF4DC"/>
    <a:srgbClr val="DDDDDD"/>
    <a:srgbClr val="EAEAEA"/>
    <a:srgbClr val="F8F8F8"/>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1" autoAdjust="0"/>
    <p:restoredTop sz="87572" autoAdjust="0"/>
  </p:normalViewPr>
  <p:slideViewPr>
    <p:cSldViewPr snapToGrid="0">
      <p:cViewPr varScale="1">
        <p:scale>
          <a:sx n="55" d="100"/>
          <a:sy n="55" d="100"/>
        </p:scale>
        <p:origin x="1752"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52" d="100"/>
          <a:sy n="52" d="100"/>
        </p:scale>
        <p:origin x="-1926" y="-102"/>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9"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4.xml"/><Relationship Id="rId34" Type="http://schemas.openxmlformats.org/officeDocument/2006/relationships/slide" Target="slides/slide27.xml"/><Relationship Id="rId42" Type="http://schemas.openxmlformats.org/officeDocument/2006/relationships/viewProps" Target="viewProps.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slide" Target="slides/slide26.xml"/><Relationship Id="rId38" Type="http://schemas.openxmlformats.org/officeDocument/2006/relationships/slide" Target="slides/slide31.xml"/><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slide" Target="slides/slide22.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slide" Target="slides/slide25.xml"/><Relationship Id="rId37" Type="http://schemas.openxmlformats.org/officeDocument/2006/relationships/slide" Target="slides/slide30.xml"/><Relationship Id="rId40" Type="http://schemas.openxmlformats.org/officeDocument/2006/relationships/handoutMaster" Target="handoutMasters/handoutMaster1.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slide" Target="slides/slide29.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4"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slide" Target="slides/slide28.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141" cy="480887"/>
          </a:xfrm>
          <a:prstGeom prst="rect">
            <a:avLst/>
          </a:prstGeom>
        </p:spPr>
        <p:txBody>
          <a:bodyPr vert="horz" lIns="95317" tIns="47659" rIns="95317" bIns="47659" rtlCol="0"/>
          <a:lstStyle>
            <a:lvl1pPr algn="l">
              <a:defRPr sz="1300" smtClean="0"/>
            </a:lvl1pPr>
          </a:lstStyle>
          <a:p>
            <a:pPr>
              <a:defRPr/>
            </a:pPr>
            <a:endParaRPr lang="en-US"/>
          </a:p>
        </p:txBody>
      </p:sp>
      <p:sp>
        <p:nvSpPr>
          <p:cNvPr id="3" name="Date Placeholder 2"/>
          <p:cNvSpPr>
            <a:spLocks noGrp="1"/>
          </p:cNvSpPr>
          <p:nvPr>
            <p:ph type="dt" sz="quarter" idx="1"/>
          </p:nvPr>
        </p:nvSpPr>
        <p:spPr>
          <a:xfrm>
            <a:off x="4143401" y="0"/>
            <a:ext cx="3170141" cy="480887"/>
          </a:xfrm>
          <a:prstGeom prst="rect">
            <a:avLst/>
          </a:prstGeom>
        </p:spPr>
        <p:txBody>
          <a:bodyPr vert="horz" lIns="95317" tIns="47659" rIns="95317" bIns="47659" rtlCol="0"/>
          <a:lstStyle>
            <a:lvl1pPr algn="r">
              <a:defRPr sz="1300" smtClean="0"/>
            </a:lvl1pPr>
          </a:lstStyle>
          <a:p>
            <a:pPr>
              <a:defRPr/>
            </a:pPr>
            <a:fld id="{E4DE79B3-F8AA-4E60-84A5-F97E551086D4}" type="datetimeFigureOut">
              <a:rPr lang="en-US"/>
              <a:pPr>
                <a:defRPr/>
              </a:pPr>
              <a:t>1/6/2022</a:t>
            </a:fld>
            <a:endParaRPr lang="en-US"/>
          </a:p>
        </p:txBody>
      </p:sp>
      <p:sp>
        <p:nvSpPr>
          <p:cNvPr id="4" name="Footer Placeholder 3"/>
          <p:cNvSpPr>
            <a:spLocks noGrp="1"/>
          </p:cNvSpPr>
          <p:nvPr>
            <p:ph type="ftr" sz="quarter" idx="2"/>
          </p:nvPr>
        </p:nvSpPr>
        <p:spPr>
          <a:xfrm>
            <a:off x="0" y="9118662"/>
            <a:ext cx="3170141" cy="480887"/>
          </a:xfrm>
          <a:prstGeom prst="rect">
            <a:avLst/>
          </a:prstGeom>
        </p:spPr>
        <p:txBody>
          <a:bodyPr vert="horz" lIns="95317" tIns="47659" rIns="95317" bIns="47659" rtlCol="0" anchor="b"/>
          <a:lstStyle>
            <a:lvl1pPr algn="l">
              <a:defRPr sz="1300" smtClean="0"/>
            </a:lvl1pPr>
          </a:lstStyle>
          <a:p>
            <a:pPr>
              <a:defRPr/>
            </a:pPr>
            <a:endParaRPr lang="en-US"/>
          </a:p>
        </p:txBody>
      </p:sp>
      <p:sp>
        <p:nvSpPr>
          <p:cNvPr id="5" name="Slide Number Placeholder 4"/>
          <p:cNvSpPr>
            <a:spLocks noGrp="1"/>
          </p:cNvSpPr>
          <p:nvPr>
            <p:ph type="sldNum" sz="quarter" idx="3"/>
          </p:nvPr>
        </p:nvSpPr>
        <p:spPr>
          <a:xfrm>
            <a:off x="4143401" y="9118662"/>
            <a:ext cx="3170141" cy="480887"/>
          </a:xfrm>
          <a:prstGeom prst="rect">
            <a:avLst/>
          </a:prstGeom>
        </p:spPr>
        <p:txBody>
          <a:bodyPr vert="horz" lIns="95317" tIns="47659" rIns="95317" bIns="47659" rtlCol="0" anchor="b"/>
          <a:lstStyle>
            <a:lvl1pPr algn="r">
              <a:defRPr sz="1300" smtClean="0"/>
            </a:lvl1pPr>
          </a:lstStyle>
          <a:p>
            <a:pPr>
              <a:defRPr/>
            </a:pPr>
            <a:fld id="{7664E0EF-5665-4E14-B6DE-028227F002C6}" type="slidenum">
              <a:rPr lang="en-US"/>
              <a:pPr>
                <a:defRPr/>
              </a:pPr>
              <a:t>‹#›</a:t>
            </a:fld>
            <a:endParaRPr lang="en-US"/>
          </a:p>
        </p:txBody>
      </p:sp>
    </p:spTree>
    <p:extLst>
      <p:ext uri="{BB962C8B-B14F-4D97-AF65-F5344CB8AC3E}">
        <p14:creationId xmlns:p14="http://schemas.microsoft.com/office/powerpoint/2010/main" val="4659054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141" cy="480887"/>
          </a:xfrm>
          <a:prstGeom prst="rect">
            <a:avLst/>
          </a:prstGeom>
        </p:spPr>
        <p:txBody>
          <a:bodyPr vert="horz" lIns="95317" tIns="47659" rIns="95317" bIns="47659" rtlCol="0"/>
          <a:lstStyle>
            <a:lvl1pPr algn="l">
              <a:defRPr sz="1300"/>
            </a:lvl1pPr>
          </a:lstStyle>
          <a:p>
            <a:pPr>
              <a:defRPr/>
            </a:pPr>
            <a:endParaRPr lang="en-US"/>
          </a:p>
        </p:txBody>
      </p:sp>
      <p:sp>
        <p:nvSpPr>
          <p:cNvPr id="3" name="Date Placeholder 2"/>
          <p:cNvSpPr>
            <a:spLocks noGrp="1"/>
          </p:cNvSpPr>
          <p:nvPr>
            <p:ph type="dt" idx="1"/>
          </p:nvPr>
        </p:nvSpPr>
        <p:spPr>
          <a:xfrm>
            <a:off x="4143401" y="0"/>
            <a:ext cx="3170141" cy="480887"/>
          </a:xfrm>
          <a:prstGeom prst="rect">
            <a:avLst/>
          </a:prstGeom>
        </p:spPr>
        <p:txBody>
          <a:bodyPr vert="horz" lIns="95317" tIns="47659" rIns="95317" bIns="47659" rtlCol="0"/>
          <a:lstStyle>
            <a:lvl1pPr algn="r">
              <a:defRPr sz="1300"/>
            </a:lvl1pPr>
          </a:lstStyle>
          <a:p>
            <a:pPr>
              <a:defRPr/>
            </a:pPr>
            <a:fld id="{B2E3ECF2-BCE9-4DBA-9504-1CEC0063C7CC}" type="datetimeFigureOut">
              <a:rPr lang="en-US"/>
              <a:pPr>
                <a:defRPr/>
              </a:pPr>
              <a:t>1/6/2022</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5317" tIns="47659" rIns="95317" bIns="47659" rtlCol="0" anchor="ctr"/>
          <a:lstStyle/>
          <a:p>
            <a:pPr lvl="0"/>
            <a:endParaRPr lang="en-US" noProof="0" smtClean="0"/>
          </a:p>
        </p:txBody>
      </p:sp>
      <p:sp>
        <p:nvSpPr>
          <p:cNvPr id="5" name="Notes Placeholder 4"/>
          <p:cNvSpPr>
            <a:spLocks noGrp="1"/>
          </p:cNvSpPr>
          <p:nvPr>
            <p:ph type="body" sz="quarter" idx="3"/>
          </p:nvPr>
        </p:nvSpPr>
        <p:spPr>
          <a:xfrm>
            <a:off x="731190" y="4560984"/>
            <a:ext cx="5852823" cy="4319714"/>
          </a:xfrm>
          <a:prstGeom prst="rect">
            <a:avLst/>
          </a:prstGeom>
        </p:spPr>
        <p:txBody>
          <a:bodyPr vert="horz" lIns="95317" tIns="47659" rIns="95317" bIns="47659"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9118662"/>
            <a:ext cx="3170141" cy="480887"/>
          </a:xfrm>
          <a:prstGeom prst="rect">
            <a:avLst/>
          </a:prstGeom>
        </p:spPr>
        <p:txBody>
          <a:bodyPr vert="horz" lIns="95317" tIns="47659" rIns="95317" bIns="47659" rtlCol="0" anchor="b"/>
          <a:lstStyle>
            <a:lvl1pPr algn="l">
              <a:defRPr sz="1300"/>
            </a:lvl1pPr>
          </a:lstStyle>
          <a:p>
            <a:pPr>
              <a:defRPr/>
            </a:pPr>
            <a:endParaRPr lang="en-US"/>
          </a:p>
        </p:txBody>
      </p:sp>
      <p:sp>
        <p:nvSpPr>
          <p:cNvPr id="7" name="Slide Number Placeholder 6"/>
          <p:cNvSpPr>
            <a:spLocks noGrp="1"/>
          </p:cNvSpPr>
          <p:nvPr>
            <p:ph type="sldNum" sz="quarter" idx="5"/>
          </p:nvPr>
        </p:nvSpPr>
        <p:spPr>
          <a:xfrm>
            <a:off x="4143401" y="9118662"/>
            <a:ext cx="3170141" cy="480887"/>
          </a:xfrm>
          <a:prstGeom prst="rect">
            <a:avLst/>
          </a:prstGeom>
        </p:spPr>
        <p:txBody>
          <a:bodyPr vert="horz" lIns="95317" tIns="47659" rIns="95317" bIns="47659" rtlCol="0" anchor="b"/>
          <a:lstStyle>
            <a:lvl1pPr algn="r">
              <a:defRPr sz="1300"/>
            </a:lvl1pPr>
          </a:lstStyle>
          <a:p>
            <a:pPr>
              <a:defRPr/>
            </a:pPr>
            <a:fld id="{FE2D0482-C64C-4206-BA6D-3DA96BE340B0}" type="slidenum">
              <a:rPr lang="en-US"/>
              <a:pPr>
                <a:defRPr/>
              </a:pPr>
              <a:t>‹#›</a:t>
            </a:fld>
            <a:endParaRPr lang="en-US"/>
          </a:p>
        </p:txBody>
      </p:sp>
    </p:spTree>
    <p:extLst>
      <p:ext uri="{BB962C8B-B14F-4D97-AF65-F5344CB8AC3E}">
        <p14:creationId xmlns:p14="http://schemas.microsoft.com/office/powerpoint/2010/main" val="73575141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s://www.govinfo.gov/link/uscode/18/1001?type=usc&amp;year=mostrecent&amp;link-type=html" TargetMode="External"/><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3" Type="http://schemas.openxmlformats.org/officeDocument/2006/relationships/hyperlink" Target="https://www.osha.gov/laws-regs/interlinking/standards/1910.504(d)(2)(ii)" TargetMode="External"/><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dirty="0" smtClean="0">
                <a:solidFill>
                  <a:schemeClr val="tx1"/>
                </a:solidFill>
                <a:effectLst/>
                <a:latin typeface="+mn-lt"/>
                <a:ea typeface="+mn-ea"/>
                <a:cs typeface="+mn-cs"/>
              </a:rPr>
              <a:t>Nothing in this section prevents employers from agreeing with workers and their representatives to additional measures not required by this section and this section does not supplant collective bargaining agreements or other collectively negotiated agreements in effect that may have negotiated terms that exceed the requirements herein. The National Labor Relations Act of 1935 (NLRA) protects the right of most private-sector employees to take collective action to improve their wages and working conditions.</a:t>
            </a:r>
            <a:endParaRPr lang="en-US" dirty="0"/>
          </a:p>
        </p:txBody>
      </p:sp>
      <p:sp>
        <p:nvSpPr>
          <p:cNvPr id="4" name="Slide Number Placeholder 3"/>
          <p:cNvSpPr>
            <a:spLocks noGrp="1"/>
          </p:cNvSpPr>
          <p:nvPr>
            <p:ph type="sldNum" sz="quarter" idx="10"/>
          </p:nvPr>
        </p:nvSpPr>
        <p:spPr/>
        <p:txBody>
          <a:bodyPr/>
          <a:lstStyle/>
          <a:p>
            <a:pPr>
              <a:defRPr/>
            </a:pPr>
            <a:fld id="{FE2D0482-C64C-4206-BA6D-3DA96BE340B0}" type="slidenum">
              <a:rPr lang="en-US" smtClean="0"/>
              <a:pPr>
                <a:defRPr/>
              </a:pPr>
              <a:t>4</a:t>
            </a:fld>
            <a:endParaRPr lang="en-US"/>
          </a:p>
        </p:txBody>
      </p:sp>
    </p:spTree>
    <p:extLst>
      <p:ext uri="{BB962C8B-B14F-4D97-AF65-F5344CB8AC3E}">
        <p14:creationId xmlns:p14="http://schemas.microsoft.com/office/powerpoint/2010/main" val="12452190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5"/>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74451" indent="-297866" eaLnBrk="0" hangingPunct="0">
              <a:defRPr>
                <a:solidFill>
                  <a:schemeClr val="tx1"/>
                </a:solidFill>
                <a:latin typeface="Arial" charset="0"/>
              </a:defRPr>
            </a:lvl2pPr>
            <a:lvl3pPr marL="1191463" indent="-238293" eaLnBrk="0" hangingPunct="0">
              <a:defRPr>
                <a:solidFill>
                  <a:schemeClr val="tx1"/>
                </a:solidFill>
                <a:latin typeface="Arial" charset="0"/>
              </a:defRPr>
            </a:lvl3pPr>
            <a:lvl4pPr marL="1668048" indent="-238293" eaLnBrk="0" hangingPunct="0">
              <a:defRPr>
                <a:solidFill>
                  <a:schemeClr val="tx1"/>
                </a:solidFill>
                <a:latin typeface="Arial" charset="0"/>
              </a:defRPr>
            </a:lvl4pPr>
            <a:lvl5pPr marL="2144634" indent="-238293" eaLnBrk="0" hangingPunct="0">
              <a:defRPr>
                <a:solidFill>
                  <a:schemeClr val="tx1"/>
                </a:solidFill>
                <a:latin typeface="Arial" charset="0"/>
              </a:defRPr>
            </a:lvl5pPr>
            <a:lvl6pPr marL="2621219" indent="-238293" eaLnBrk="0" fontAlgn="base" hangingPunct="0">
              <a:spcBef>
                <a:spcPct val="0"/>
              </a:spcBef>
              <a:spcAft>
                <a:spcPct val="0"/>
              </a:spcAft>
              <a:defRPr>
                <a:solidFill>
                  <a:schemeClr val="tx1"/>
                </a:solidFill>
                <a:latin typeface="Arial" charset="0"/>
              </a:defRPr>
            </a:lvl6pPr>
            <a:lvl7pPr marL="3097804" indent="-238293" eaLnBrk="0" fontAlgn="base" hangingPunct="0">
              <a:spcBef>
                <a:spcPct val="0"/>
              </a:spcBef>
              <a:spcAft>
                <a:spcPct val="0"/>
              </a:spcAft>
              <a:defRPr>
                <a:solidFill>
                  <a:schemeClr val="tx1"/>
                </a:solidFill>
                <a:latin typeface="Arial" charset="0"/>
              </a:defRPr>
            </a:lvl7pPr>
            <a:lvl8pPr marL="3574390" indent="-238293" eaLnBrk="0" fontAlgn="base" hangingPunct="0">
              <a:spcBef>
                <a:spcPct val="0"/>
              </a:spcBef>
              <a:spcAft>
                <a:spcPct val="0"/>
              </a:spcAft>
              <a:defRPr>
                <a:solidFill>
                  <a:schemeClr val="tx1"/>
                </a:solidFill>
                <a:latin typeface="Arial" charset="0"/>
              </a:defRPr>
            </a:lvl8pPr>
            <a:lvl9pPr marL="4050975" indent="-238293" eaLnBrk="0" fontAlgn="base" hangingPunct="0">
              <a:spcBef>
                <a:spcPct val="0"/>
              </a:spcBef>
              <a:spcAft>
                <a:spcPct val="0"/>
              </a:spcAft>
              <a:defRPr>
                <a:solidFill>
                  <a:schemeClr val="tx1"/>
                </a:solidFill>
                <a:latin typeface="Arial" charset="0"/>
              </a:defRPr>
            </a:lvl9pPr>
          </a:lstStyle>
          <a:p>
            <a:pPr eaLnBrk="1" hangingPunct="1"/>
            <a:fld id="{2F057235-0DD8-433C-8F60-69E46FFB667B}" type="slidenum">
              <a:rPr lang="en-US" altLang="en-US" smtClean="0"/>
              <a:pPr eaLnBrk="1" hangingPunct="1"/>
              <a:t>16</a:t>
            </a:fld>
            <a:endParaRPr lang="en-US" altLang="en-US" smtClean="0"/>
          </a:p>
        </p:txBody>
      </p:sp>
      <p:sp>
        <p:nvSpPr>
          <p:cNvPr id="7680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sz="1200" b="0" i="0" u="none" strike="noStrike" kern="1200" dirty="0" smtClean="0">
                <a:solidFill>
                  <a:schemeClr val="tx1"/>
                </a:solidFill>
                <a:effectLst/>
                <a:latin typeface="+mn-lt"/>
                <a:ea typeface="+mn-ea"/>
                <a:cs typeface="+mn-cs"/>
              </a:rPr>
              <a:t>This section does not require employers to provide paid time to any employee for removal as a result of a positive COVID-19 test or diagnosis of COVID-19; however, paid time may be required by other laws, regulations, or collective bargaining agreements or other collectively negotiated agreements.</a:t>
            </a:r>
            <a:endParaRPr lang="en-US" altLang="en-US" dirty="0" smtClean="0"/>
          </a:p>
        </p:txBody>
      </p:sp>
    </p:spTree>
    <p:extLst>
      <p:ext uri="{BB962C8B-B14F-4D97-AF65-F5344CB8AC3E}">
        <p14:creationId xmlns:p14="http://schemas.microsoft.com/office/powerpoint/2010/main" val="14564924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5"/>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74451" indent="-297866" eaLnBrk="0" hangingPunct="0">
              <a:defRPr>
                <a:solidFill>
                  <a:schemeClr val="tx1"/>
                </a:solidFill>
                <a:latin typeface="Arial" charset="0"/>
              </a:defRPr>
            </a:lvl2pPr>
            <a:lvl3pPr marL="1191463" indent="-238293" eaLnBrk="0" hangingPunct="0">
              <a:defRPr>
                <a:solidFill>
                  <a:schemeClr val="tx1"/>
                </a:solidFill>
                <a:latin typeface="Arial" charset="0"/>
              </a:defRPr>
            </a:lvl3pPr>
            <a:lvl4pPr marL="1668048" indent="-238293" eaLnBrk="0" hangingPunct="0">
              <a:defRPr>
                <a:solidFill>
                  <a:schemeClr val="tx1"/>
                </a:solidFill>
                <a:latin typeface="Arial" charset="0"/>
              </a:defRPr>
            </a:lvl4pPr>
            <a:lvl5pPr marL="2144634" indent="-238293" eaLnBrk="0" hangingPunct="0">
              <a:defRPr>
                <a:solidFill>
                  <a:schemeClr val="tx1"/>
                </a:solidFill>
                <a:latin typeface="Arial" charset="0"/>
              </a:defRPr>
            </a:lvl5pPr>
            <a:lvl6pPr marL="2621219" indent="-238293" eaLnBrk="0" fontAlgn="base" hangingPunct="0">
              <a:spcBef>
                <a:spcPct val="0"/>
              </a:spcBef>
              <a:spcAft>
                <a:spcPct val="0"/>
              </a:spcAft>
              <a:defRPr>
                <a:solidFill>
                  <a:schemeClr val="tx1"/>
                </a:solidFill>
                <a:latin typeface="Arial" charset="0"/>
              </a:defRPr>
            </a:lvl6pPr>
            <a:lvl7pPr marL="3097804" indent="-238293" eaLnBrk="0" fontAlgn="base" hangingPunct="0">
              <a:spcBef>
                <a:spcPct val="0"/>
              </a:spcBef>
              <a:spcAft>
                <a:spcPct val="0"/>
              </a:spcAft>
              <a:defRPr>
                <a:solidFill>
                  <a:schemeClr val="tx1"/>
                </a:solidFill>
                <a:latin typeface="Arial" charset="0"/>
              </a:defRPr>
            </a:lvl7pPr>
            <a:lvl8pPr marL="3574390" indent="-238293" eaLnBrk="0" fontAlgn="base" hangingPunct="0">
              <a:spcBef>
                <a:spcPct val="0"/>
              </a:spcBef>
              <a:spcAft>
                <a:spcPct val="0"/>
              </a:spcAft>
              <a:defRPr>
                <a:solidFill>
                  <a:schemeClr val="tx1"/>
                </a:solidFill>
                <a:latin typeface="Arial" charset="0"/>
              </a:defRPr>
            </a:lvl8pPr>
            <a:lvl9pPr marL="4050975" indent="-238293" eaLnBrk="0" fontAlgn="base" hangingPunct="0">
              <a:spcBef>
                <a:spcPct val="0"/>
              </a:spcBef>
              <a:spcAft>
                <a:spcPct val="0"/>
              </a:spcAft>
              <a:defRPr>
                <a:solidFill>
                  <a:schemeClr val="tx1"/>
                </a:solidFill>
                <a:latin typeface="Arial" charset="0"/>
              </a:defRPr>
            </a:lvl9pPr>
          </a:lstStyle>
          <a:p>
            <a:pPr eaLnBrk="1" hangingPunct="1"/>
            <a:fld id="{42BEB110-D60D-4957-8D8F-E918572F7E40}" type="slidenum">
              <a:rPr lang="en-US" altLang="en-US" smtClean="0"/>
              <a:pPr eaLnBrk="1" hangingPunct="1"/>
              <a:t>17</a:t>
            </a:fld>
            <a:endParaRPr lang="en-US" altLang="en-US" smtClean="0"/>
          </a:p>
        </p:txBody>
      </p:sp>
      <p:sp>
        <p:nvSpPr>
          <p:cNvPr id="7782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8" name="Rectangle 3"/>
          <p:cNvSpPr>
            <a:spLocks noGrp="1" noChangeArrowheads="1"/>
          </p:cNvSpPr>
          <p:nvPr>
            <p:ph type="body" idx="1"/>
          </p:nvPr>
        </p:nvSpPr>
        <p:spPr bwMode="auto">
          <a:xfrm>
            <a:off x="159171" y="4407299"/>
            <a:ext cx="6996859" cy="431971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z="800" dirty="0"/>
          </a:p>
          <a:p>
            <a:pPr eaLnBrk="1" hangingPunct="1">
              <a:spcBef>
                <a:spcPct val="0"/>
              </a:spcBef>
            </a:pPr>
            <a:r>
              <a:rPr lang="en-US" altLang="en-US" sz="800" dirty="0"/>
              <a:t>Photo: www.osha.gov/.../confined03.jpg </a:t>
            </a:r>
          </a:p>
        </p:txBody>
      </p:sp>
    </p:spTree>
    <p:extLst>
      <p:ext uri="{BB962C8B-B14F-4D97-AF65-F5344CB8AC3E}">
        <p14:creationId xmlns:p14="http://schemas.microsoft.com/office/powerpoint/2010/main" val="8588844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a:p>
            <a:pPr eaLnBrk="1" hangingPunct="1">
              <a:spcBef>
                <a:spcPct val="0"/>
              </a:spcBef>
            </a:pPr>
            <a:r>
              <a:rPr lang="en-US" altLang="en-US" smtClean="0"/>
              <a:t>Clipart: www.osh.dol.govt.nz</a:t>
            </a:r>
          </a:p>
          <a:p>
            <a:pPr eaLnBrk="1" hangingPunct="1">
              <a:spcBef>
                <a:spcPct val="0"/>
              </a:spcBef>
            </a:pPr>
            <a:endParaRPr lang="en-US" altLang="en-US" smtClean="0"/>
          </a:p>
        </p:txBody>
      </p:sp>
    </p:spTree>
    <p:extLst>
      <p:ext uri="{BB962C8B-B14F-4D97-AF65-F5344CB8AC3E}">
        <p14:creationId xmlns:p14="http://schemas.microsoft.com/office/powerpoint/2010/main" val="31099274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5"/>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74451" indent="-297866" eaLnBrk="0" hangingPunct="0">
              <a:defRPr>
                <a:solidFill>
                  <a:schemeClr val="tx1"/>
                </a:solidFill>
                <a:latin typeface="Arial" charset="0"/>
              </a:defRPr>
            </a:lvl2pPr>
            <a:lvl3pPr marL="1191463" indent="-238293" eaLnBrk="0" hangingPunct="0">
              <a:defRPr>
                <a:solidFill>
                  <a:schemeClr val="tx1"/>
                </a:solidFill>
                <a:latin typeface="Arial" charset="0"/>
              </a:defRPr>
            </a:lvl3pPr>
            <a:lvl4pPr marL="1668048" indent="-238293" eaLnBrk="0" hangingPunct="0">
              <a:defRPr>
                <a:solidFill>
                  <a:schemeClr val="tx1"/>
                </a:solidFill>
                <a:latin typeface="Arial" charset="0"/>
              </a:defRPr>
            </a:lvl4pPr>
            <a:lvl5pPr marL="2144634" indent="-238293" eaLnBrk="0" hangingPunct="0">
              <a:defRPr>
                <a:solidFill>
                  <a:schemeClr val="tx1"/>
                </a:solidFill>
                <a:latin typeface="Arial" charset="0"/>
              </a:defRPr>
            </a:lvl5pPr>
            <a:lvl6pPr marL="2621219" indent="-238293" eaLnBrk="0" fontAlgn="base" hangingPunct="0">
              <a:spcBef>
                <a:spcPct val="0"/>
              </a:spcBef>
              <a:spcAft>
                <a:spcPct val="0"/>
              </a:spcAft>
              <a:defRPr>
                <a:solidFill>
                  <a:schemeClr val="tx1"/>
                </a:solidFill>
                <a:latin typeface="Arial" charset="0"/>
              </a:defRPr>
            </a:lvl6pPr>
            <a:lvl7pPr marL="3097804" indent="-238293" eaLnBrk="0" fontAlgn="base" hangingPunct="0">
              <a:spcBef>
                <a:spcPct val="0"/>
              </a:spcBef>
              <a:spcAft>
                <a:spcPct val="0"/>
              </a:spcAft>
              <a:defRPr>
                <a:solidFill>
                  <a:schemeClr val="tx1"/>
                </a:solidFill>
                <a:latin typeface="Arial" charset="0"/>
              </a:defRPr>
            </a:lvl7pPr>
            <a:lvl8pPr marL="3574390" indent="-238293" eaLnBrk="0" fontAlgn="base" hangingPunct="0">
              <a:spcBef>
                <a:spcPct val="0"/>
              </a:spcBef>
              <a:spcAft>
                <a:spcPct val="0"/>
              </a:spcAft>
              <a:defRPr>
                <a:solidFill>
                  <a:schemeClr val="tx1"/>
                </a:solidFill>
                <a:latin typeface="Arial" charset="0"/>
              </a:defRPr>
            </a:lvl8pPr>
            <a:lvl9pPr marL="4050975" indent="-238293" eaLnBrk="0" fontAlgn="base" hangingPunct="0">
              <a:spcBef>
                <a:spcPct val="0"/>
              </a:spcBef>
              <a:spcAft>
                <a:spcPct val="0"/>
              </a:spcAft>
              <a:defRPr>
                <a:solidFill>
                  <a:schemeClr val="tx1"/>
                </a:solidFill>
                <a:latin typeface="Arial" charset="0"/>
              </a:defRPr>
            </a:lvl9pPr>
          </a:lstStyle>
          <a:p>
            <a:pPr eaLnBrk="1" hangingPunct="1"/>
            <a:fld id="{FCCAEADF-C8EF-4698-A01E-88657B851F8B}" type="slidenum">
              <a:rPr lang="en-US" altLang="en-US" smtClean="0"/>
              <a:pPr eaLnBrk="1" hangingPunct="1"/>
              <a:t>19</a:t>
            </a:fld>
            <a:endParaRPr lang="en-US" altLang="en-US" smtClean="0"/>
          </a:p>
        </p:txBody>
      </p:sp>
      <p:sp>
        <p:nvSpPr>
          <p:cNvPr id="7987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a:p>
            <a:pPr fontAlgn="base"/>
            <a:r>
              <a:rPr lang="en-US" sz="1200" b="0" i="0" u="none" strike="noStrike" kern="1200" dirty="0" smtClean="0">
                <a:solidFill>
                  <a:schemeClr val="tx1"/>
                </a:solidFill>
                <a:effectLst/>
                <a:latin typeface="+mn-lt"/>
                <a:ea typeface="+mn-ea"/>
                <a:cs typeface="+mn-cs"/>
              </a:rPr>
              <a:t>Nothing in this section precludes employers from requiring customers or visitors to wear face coverings.</a:t>
            </a:r>
          </a:p>
          <a:p>
            <a:r>
              <a:rPr lang="en-US" dirty="0" smtClean="0"/>
              <a:t>Face shields may be worn in addition to face coverings to prevent them from getting wet and soiled.</a:t>
            </a:r>
            <a:endParaRPr lang="en-US" altLang="en-US" dirty="0" smtClean="0"/>
          </a:p>
        </p:txBody>
      </p:sp>
    </p:spTree>
    <p:extLst>
      <p:ext uri="{BB962C8B-B14F-4D97-AF65-F5344CB8AC3E}">
        <p14:creationId xmlns:p14="http://schemas.microsoft.com/office/powerpoint/2010/main" val="39902023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5"/>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74451" indent="-297866" eaLnBrk="0" hangingPunct="0">
              <a:defRPr>
                <a:solidFill>
                  <a:schemeClr val="tx1"/>
                </a:solidFill>
                <a:latin typeface="Arial" charset="0"/>
              </a:defRPr>
            </a:lvl2pPr>
            <a:lvl3pPr marL="1191463" indent="-238293" eaLnBrk="0" hangingPunct="0">
              <a:defRPr>
                <a:solidFill>
                  <a:schemeClr val="tx1"/>
                </a:solidFill>
                <a:latin typeface="Arial" charset="0"/>
              </a:defRPr>
            </a:lvl3pPr>
            <a:lvl4pPr marL="1668048" indent="-238293" eaLnBrk="0" hangingPunct="0">
              <a:defRPr>
                <a:solidFill>
                  <a:schemeClr val="tx1"/>
                </a:solidFill>
                <a:latin typeface="Arial" charset="0"/>
              </a:defRPr>
            </a:lvl4pPr>
            <a:lvl5pPr marL="2144634" indent="-238293" eaLnBrk="0" hangingPunct="0">
              <a:defRPr>
                <a:solidFill>
                  <a:schemeClr val="tx1"/>
                </a:solidFill>
                <a:latin typeface="Arial" charset="0"/>
              </a:defRPr>
            </a:lvl5pPr>
            <a:lvl6pPr marL="2621219" indent="-238293" eaLnBrk="0" fontAlgn="base" hangingPunct="0">
              <a:spcBef>
                <a:spcPct val="0"/>
              </a:spcBef>
              <a:spcAft>
                <a:spcPct val="0"/>
              </a:spcAft>
              <a:defRPr>
                <a:solidFill>
                  <a:schemeClr val="tx1"/>
                </a:solidFill>
                <a:latin typeface="Arial" charset="0"/>
              </a:defRPr>
            </a:lvl6pPr>
            <a:lvl7pPr marL="3097804" indent="-238293" eaLnBrk="0" fontAlgn="base" hangingPunct="0">
              <a:spcBef>
                <a:spcPct val="0"/>
              </a:spcBef>
              <a:spcAft>
                <a:spcPct val="0"/>
              </a:spcAft>
              <a:defRPr>
                <a:solidFill>
                  <a:schemeClr val="tx1"/>
                </a:solidFill>
                <a:latin typeface="Arial" charset="0"/>
              </a:defRPr>
            </a:lvl7pPr>
            <a:lvl8pPr marL="3574390" indent="-238293" eaLnBrk="0" fontAlgn="base" hangingPunct="0">
              <a:spcBef>
                <a:spcPct val="0"/>
              </a:spcBef>
              <a:spcAft>
                <a:spcPct val="0"/>
              </a:spcAft>
              <a:defRPr>
                <a:solidFill>
                  <a:schemeClr val="tx1"/>
                </a:solidFill>
                <a:latin typeface="Arial" charset="0"/>
              </a:defRPr>
            </a:lvl8pPr>
            <a:lvl9pPr marL="4050975" indent="-238293" eaLnBrk="0" fontAlgn="base" hangingPunct="0">
              <a:spcBef>
                <a:spcPct val="0"/>
              </a:spcBef>
              <a:spcAft>
                <a:spcPct val="0"/>
              </a:spcAft>
              <a:defRPr>
                <a:solidFill>
                  <a:schemeClr val="tx1"/>
                </a:solidFill>
                <a:latin typeface="Arial" charset="0"/>
              </a:defRPr>
            </a:lvl9pPr>
          </a:lstStyle>
          <a:p>
            <a:pPr eaLnBrk="1" hangingPunct="1"/>
            <a:fld id="{0E4D2D9B-CAE4-4C5E-A976-D495E4E5B320}" type="slidenum">
              <a:rPr lang="en-US" altLang="en-US" smtClean="0"/>
              <a:pPr eaLnBrk="1" hangingPunct="1"/>
              <a:t>20</a:t>
            </a:fld>
            <a:endParaRPr lang="en-US" altLang="en-US" smtClean="0"/>
          </a:p>
        </p:txBody>
      </p:sp>
      <p:sp>
        <p:nvSpPr>
          <p:cNvPr id="8089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90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200" b="0" i="0" u="none" strike="noStrike" kern="1200" dirty="0" smtClean="0">
                <a:solidFill>
                  <a:schemeClr val="tx1"/>
                </a:solidFill>
                <a:effectLst/>
                <a:latin typeface="+mn-lt"/>
                <a:ea typeface="+mn-ea"/>
                <a:cs typeface="+mn-cs"/>
              </a:rPr>
              <a:t>(4) The prohibitions of </a:t>
            </a:r>
            <a:r>
              <a:rPr lang="en-US" sz="1200" b="0" i="0" u="none" strike="noStrike" kern="1200" dirty="0" smtClean="0">
                <a:solidFill>
                  <a:schemeClr val="tx1"/>
                </a:solidFill>
                <a:effectLst/>
                <a:latin typeface="+mn-lt"/>
                <a:ea typeface="+mn-ea"/>
                <a:cs typeface="+mn-cs"/>
                <a:hlinkClick r:id="rId3"/>
              </a:rPr>
              <a:t>18 U.S.C. 1001</a:t>
            </a:r>
            <a:r>
              <a:rPr lang="en-US" sz="1200" b="0" i="0" u="none" strike="noStrike" kern="1200" dirty="0" smtClean="0">
                <a:solidFill>
                  <a:schemeClr val="tx1"/>
                </a:solidFill>
                <a:effectLst/>
                <a:latin typeface="+mn-lt"/>
                <a:ea typeface="+mn-ea"/>
                <a:cs typeface="+mn-cs"/>
              </a:rPr>
              <a:t> and of section 17(g) of the OSH Act, which provide for criminal penalties associated with knowingly supplying false statements or </a:t>
            </a:r>
            <a:r>
              <a:rPr lang="en-US" sz="1200" b="0" i="0" u="none" strike="noStrike" kern="1200" dirty="0" err="1" smtClean="0">
                <a:solidFill>
                  <a:schemeClr val="tx1"/>
                </a:solidFill>
                <a:effectLst/>
                <a:latin typeface="+mn-lt"/>
                <a:ea typeface="+mn-ea"/>
                <a:cs typeface="+mn-cs"/>
              </a:rPr>
              <a:t>documentation</a:t>
            </a:r>
            <a:r>
              <a:rPr lang="en-US" altLang="en-US" dirty="0" err="1" smtClean="0"/>
              <a:t>lipart</a:t>
            </a:r>
            <a:r>
              <a:rPr lang="en-US" altLang="en-US" dirty="0" smtClean="0"/>
              <a:t>: www.osh.dol.govt.nz</a:t>
            </a:r>
          </a:p>
        </p:txBody>
      </p:sp>
    </p:spTree>
    <p:extLst>
      <p:ext uri="{BB962C8B-B14F-4D97-AF65-F5344CB8AC3E}">
        <p14:creationId xmlns:p14="http://schemas.microsoft.com/office/powerpoint/2010/main" val="17075644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5"/>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74451" indent="-297866" eaLnBrk="0" hangingPunct="0">
              <a:defRPr>
                <a:solidFill>
                  <a:schemeClr val="tx1"/>
                </a:solidFill>
                <a:latin typeface="Arial" charset="0"/>
              </a:defRPr>
            </a:lvl2pPr>
            <a:lvl3pPr marL="1191463" indent="-238293" eaLnBrk="0" hangingPunct="0">
              <a:defRPr>
                <a:solidFill>
                  <a:schemeClr val="tx1"/>
                </a:solidFill>
                <a:latin typeface="Arial" charset="0"/>
              </a:defRPr>
            </a:lvl3pPr>
            <a:lvl4pPr marL="1668048" indent="-238293" eaLnBrk="0" hangingPunct="0">
              <a:defRPr>
                <a:solidFill>
                  <a:schemeClr val="tx1"/>
                </a:solidFill>
                <a:latin typeface="Arial" charset="0"/>
              </a:defRPr>
            </a:lvl4pPr>
            <a:lvl5pPr marL="2144634" indent="-238293" eaLnBrk="0" hangingPunct="0">
              <a:defRPr>
                <a:solidFill>
                  <a:schemeClr val="tx1"/>
                </a:solidFill>
                <a:latin typeface="Arial" charset="0"/>
              </a:defRPr>
            </a:lvl5pPr>
            <a:lvl6pPr marL="2621219" indent="-238293" eaLnBrk="0" fontAlgn="base" hangingPunct="0">
              <a:spcBef>
                <a:spcPct val="0"/>
              </a:spcBef>
              <a:spcAft>
                <a:spcPct val="0"/>
              </a:spcAft>
              <a:defRPr>
                <a:solidFill>
                  <a:schemeClr val="tx1"/>
                </a:solidFill>
                <a:latin typeface="Arial" charset="0"/>
              </a:defRPr>
            </a:lvl6pPr>
            <a:lvl7pPr marL="3097804" indent="-238293" eaLnBrk="0" fontAlgn="base" hangingPunct="0">
              <a:spcBef>
                <a:spcPct val="0"/>
              </a:spcBef>
              <a:spcAft>
                <a:spcPct val="0"/>
              </a:spcAft>
              <a:defRPr>
                <a:solidFill>
                  <a:schemeClr val="tx1"/>
                </a:solidFill>
                <a:latin typeface="Arial" charset="0"/>
              </a:defRPr>
            </a:lvl7pPr>
            <a:lvl8pPr marL="3574390" indent="-238293" eaLnBrk="0" fontAlgn="base" hangingPunct="0">
              <a:spcBef>
                <a:spcPct val="0"/>
              </a:spcBef>
              <a:spcAft>
                <a:spcPct val="0"/>
              </a:spcAft>
              <a:defRPr>
                <a:solidFill>
                  <a:schemeClr val="tx1"/>
                </a:solidFill>
                <a:latin typeface="Arial" charset="0"/>
              </a:defRPr>
            </a:lvl8pPr>
            <a:lvl9pPr marL="4050975" indent="-238293" eaLnBrk="0" fontAlgn="base" hangingPunct="0">
              <a:spcBef>
                <a:spcPct val="0"/>
              </a:spcBef>
              <a:spcAft>
                <a:spcPct val="0"/>
              </a:spcAft>
              <a:defRPr>
                <a:solidFill>
                  <a:schemeClr val="tx1"/>
                </a:solidFill>
                <a:latin typeface="Arial" charset="0"/>
              </a:defRPr>
            </a:lvl9pPr>
          </a:lstStyle>
          <a:p>
            <a:pPr eaLnBrk="1" hangingPunct="1"/>
            <a:fld id="{B0579ACE-5217-4600-A6DE-840F3DCA5169}" type="slidenum">
              <a:rPr lang="en-US" altLang="en-US" smtClean="0"/>
              <a:pPr eaLnBrk="1" hangingPunct="1"/>
              <a:t>21</a:t>
            </a:fld>
            <a:endParaRPr lang="en-US" altLang="en-US" smtClean="0"/>
          </a:p>
        </p:txBody>
      </p:sp>
      <p:sp>
        <p:nvSpPr>
          <p:cNvPr id="819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a:p>
            <a:pPr eaLnBrk="1" hangingPunct="1">
              <a:spcBef>
                <a:spcPct val="0"/>
              </a:spcBef>
            </a:pPr>
            <a:r>
              <a:rPr lang="en-US" altLang="en-US" smtClean="0"/>
              <a:t>Photo: www.osha.gov/.../images/hotwork/safety16a.jpg </a:t>
            </a:r>
          </a:p>
        </p:txBody>
      </p:sp>
    </p:spTree>
    <p:extLst>
      <p:ext uri="{BB962C8B-B14F-4D97-AF65-F5344CB8AC3E}">
        <p14:creationId xmlns:p14="http://schemas.microsoft.com/office/powerpoint/2010/main" val="16822752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5"/>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74451" indent="-297866" eaLnBrk="0" hangingPunct="0">
              <a:defRPr>
                <a:solidFill>
                  <a:schemeClr val="tx1"/>
                </a:solidFill>
                <a:latin typeface="Arial" charset="0"/>
              </a:defRPr>
            </a:lvl2pPr>
            <a:lvl3pPr marL="1191463" indent="-238293" eaLnBrk="0" hangingPunct="0">
              <a:defRPr>
                <a:solidFill>
                  <a:schemeClr val="tx1"/>
                </a:solidFill>
                <a:latin typeface="Arial" charset="0"/>
              </a:defRPr>
            </a:lvl3pPr>
            <a:lvl4pPr marL="1668048" indent="-238293" eaLnBrk="0" hangingPunct="0">
              <a:defRPr>
                <a:solidFill>
                  <a:schemeClr val="tx1"/>
                </a:solidFill>
                <a:latin typeface="Arial" charset="0"/>
              </a:defRPr>
            </a:lvl4pPr>
            <a:lvl5pPr marL="2144634" indent="-238293" eaLnBrk="0" hangingPunct="0">
              <a:defRPr>
                <a:solidFill>
                  <a:schemeClr val="tx1"/>
                </a:solidFill>
                <a:latin typeface="Arial" charset="0"/>
              </a:defRPr>
            </a:lvl5pPr>
            <a:lvl6pPr marL="2621219" indent="-238293" eaLnBrk="0" fontAlgn="base" hangingPunct="0">
              <a:spcBef>
                <a:spcPct val="0"/>
              </a:spcBef>
              <a:spcAft>
                <a:spcPct val="0"/>
              </a:spcAft>
              <a:defRPr>
                <a:solidFill>
                  <a:schemeClr val="tx1"/>
                </a:solidFill>
                <a:latin typeface="Arial" charset="0"/>
              </a:defRPr>
            </a:lvl6pPr>
            <a:lvl7pPr marL="3097804" indent="-238293" eaLnBrk="0" fontAlgn="base" hangingPunct="0">
              <a:spcBef>
                <a:spcPct val="0"/>
              </a:spcBef>
              <a:spcAft>
                <a:spcPct val="0"/>
              </a:spcAft>
              <a:defRPr>
                <a:solidFill>
                  <a:schemeClr val="tx1"/>
                </a:solidFill>
                <a:latin typeface="Arial" charset="0"/>
              </a:defRPr>
            </a:lvl7pPr>
            <a:lvl8pPr marL="3574390" indent="-238293" eaLnBrk="0" fontAlgn="base" hangingPunct="0">
              <a:spcBef>
                <a:spcPct val="0"/>
              </a:spcBef>
              <a:spcAft>
                <a:spcPct val="0"/>
              </a:spcAft>
              <a:defRPr>
                <a:solidFill>
                  <a:schemeClr val="tx1"/>
                </a:solidFill>
                <a:latin typeface="Arial" charset="0"/>
              </a:defRPr>
            </a:lvl8pPr>
            <a:lvl9pPr marL="4050975" indent="-238293" eaLnBrk="0" fontAlgn="base" hangingPunct="0">
              <a:spcBef>
                <a:spcPct val="0"/>
              </a:spcBef>
              <a:spcAft>
                <a:spcPct val="0"/>
              </a:spcAft>
              <a:defRPr>
                <a:solidFill>
                  <a:schemeClr val="tx1"/>
                </a:solidFill>
                <a:latin typeface="Arial" charset="0"/>
              </a:defRPr>
            </a:lvl9pPr>
          </a:lstStyle>
          <a:p>
            <a:pPr eaLnBrk="1" hangingPunct="1"/>
            <a:fld id="{12D4D3B3-A8E1-4951-8817-16C909CE71EB}" type="slidenum">
              <a:rPr lang="en-US" altLang="en-US" smtClean="0"/>
              <a:pPr eaLnBrk="1" hangingPunct="1"/>
              <a:t>23</a:t>
            </a:fld>
            <a:endParaRPr lang="en-US" altLang="en-US" smtClean="0"/>
          </a:p>
        </p:txBody>
      </p:sp>
      <p:sp>
        <p:nvSpPr>
          <p:cNvPr id="8294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a:p>
            <a:pPr eaLnBrk="1" hangingPunct="1">
              <a:spcBef>
                <a:spcPct val="0"/>
              </a:spcBef>
            </a:pPr>
            <a:r>
              <a:rPr lang="en-US" altLang="en-US" smtClean="0"/>
              <a:t>Photo: NCDOL-OSH Division</a:t>
            </a:r>
          </a:p>
        </p:txBody>
      </p:sp>
    </p:spTree>
    <p:extLst>
      <p:ext uri="{BB962C8B-B14F-4D97-AF65-F5344CB8AC3E}">
        <p14:creationId xmlns:p14="http://schemas.microsoft.com/office/powerpoint/2010/main" val="6301326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5"/>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74451" indent="-297866" eaLnBrk="0" hangingPunct="0">
              <a:defRPr>
                <a:solidFill>
                  <a:schemeClr val="tx1"/>
                </a:solidFill>
                <a:latin typeface="Arial" charset="0"/>
              </a:defRPr>
            </a:lvl2pPr>
            <a:lvl3pPr marL="1191463" indent="-238293" eaLnBrk="0" hangingPunct="0">
              <a:defRPr>
                <a:solidFill>
                  <a:schemeClr val="tx1"/>
                </a:solidFill>
                <a:latin typeface="Arial" charset="0"/>
              </a:defRPr>
            </a:lvl3pPr>
            <a:lvl4pPr marL="1668048" indent="-238293" eaLnBrk="0" hangingPunct="0">
              <a:defRPr>
                <a:solidFill>
                  <a:schemeClr val="tx1"/>
                </a:solidFill>
                <a:latin typeface="Arial" charset="0"/>
              </a:defRPr>
            </a:lvl4pPr>
            <a:lvl5pPr marL="2144634" indent="-238293" eaLnBrk="0" hangingPunct="0">
              <a:defRPr>
                <a:solidFill>
                  <a:schemeClr val="tx1"/>
                </a:solidFill>
                <a:latin typeface="Arial" charset="0"/>
              </a:defRPr>
            </a:lvl5pPr>
            <a:lvl6pPr marL="2621219" indent="-238293" eaLnBrk="0" fontAlgn="base" hangingPunct="0">
              <a:spcBef>
                <a:spcPct val="0"/>
              </a:spcBef>
              <a:spcAft>
                <a:spcPct val="0"/>
              </a:spcAft>
              <a:defRPr>
                <a:solidFill>
                  <a:schemeClr val="tx1"/>
                </a:solidFill>
                <a:latin typeface="Arial" charset="0"/>
              </a:defRPr>
            </a:lvl6pPr>
            <a:lvl7pPr marL="3097804" indent="-238293" eaLnBrk="0" fontAlgn="base" hangingPunct="0">
              <a:spcBef>
                <a:spcPct val="0"/>
              </a:spcBef>
              <a:spcAft>
                <a:spcPct val="0"/>
              </a:spcAft>
              <a:defRPr>
                <a:solidFill>
                  <a:schemeClr val="tx1"/>
                </a:solidFill>
                <a:latin typeface="Arial" charset="0"/>
              </a:defRPr>
            </a:lvl7pPr>
            <a:lvl8pPr marL="3574390" indent="-238293" eaLnBrk="0" fontAlgn="base" hangingPunct="0">
              <a:spcBef>
                <a:spcPct val="0"/>
              </a:spcBef>
              <a:spcAft>
                <a:spcPct val="0"/>
              </a:spcAft>
              <a:defRPr>
                <a:solidFill>
                  <a:schemeClr val="tx1"/>
                </a:solidFill>
                <a:latin typeface="Arial" charset="0"/>
              </a:defRPr>
            </a:lvl8pPr>
            <a:lvl9pPr marL="4050975" indent="-238293" eaLnBrk="0" fontAlgn="base" hangingPunct="0">
              <a:spcBef>
                <a:spcPct val="0"/>
              </a:spcBef>
              <a:spcAft>
                <a:spcPct val="0"/>
              </a:spcAft>
              <a:defRPr>
                <a:solidFill>
                  <a:schemeClr val="tx1"/>
                </a:solidFill>
                <a:latin typeface="Arial" charset="0"/>
              </a:defRPr>
            </a:lvl9pPr>
          </a:lstStyle>
          <a:p>
            <a:pPr eaLnBrk="1" hangingPunct="1"/>
            <a:fld id="{6FED0E6E-FD40-4C6C-ACEB-062B5D4321A5}" type="slidenum">
              <a:rPr lang="en-US" altLang="en-US" smtClean="0"/>
              <a:pPr eaLnBrk="1" hangingPunct="1"/>
              <a:t>24</a:t>
            </a:fld>
            <a:endParaRPr lang="en-US" altLang="en-US" smtClean="0"/>
          </a:p>
        </p:txBody>
      </p:sp>
      <p:sp>
        <p:nvSpPr>
          <p:cNvPr id="8397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397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a:p>
            <a:pPr eaLnBrk="1" hangingPunct="1">
              <a:spcBef>
                <a:spcPct val="0"/>
              </a:spcBef>
            </a:pPr>
            <a:r>
              <a:rPr lang="en-US" altLang="en-US" smtClean="0"/>
              <a:t>Photo: NCDOL-OSH Division</a:t>
            </a:r>
          </a:p>
        </p:txBody>
      </p:sp>
    </p:spTree>
    <p:extLst>
      <p:ext uri="{BB962C8B-B14F-4D97-AF65-F5344CB8AC3E}">
        <p14:creationId xmlns:p14="http://schemas.microsoft.com/office/powerpoint/2010/main" val="419552812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5"/>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74451" indent="-297866" eaLnBrk="0" hangingPunct="0">
              <a:defRPr>
                <a:solidFill>
                  <a:schemeClr val="tx1"/>
                </a:solidFill>
                <a:latin typeface="Arial" charset="0"/>
              </a:defRPr>
            </a:lvl2pPr>
            <a:lvl3pPr marL="1191463" indent="-238293" eaLnBrk="0" hangingPunct="0">
              <a:defRPr>
                <a:solidFill>
                  <a:schemeClr val="tx1"/>
                </a:solidFill>
                <a:latin typeface="Arial" charset="0"/>
              </a:defRPr>
            </a:lvl3pPr>
            <a:lvl4pPr marL="1668048" indent="-238293" eaLnBrk="0" hangingPunct="0">
              <a:defRPr>
                <a:solidFill>
                  <a:schemeClr val="tx1"/>
                </a:solidFill>
                <a:latin typeface="Arial" charset="0"/>
              </a:defRPr>
            </a:lvl4pPr>
            <a:lvl5pPr marL="2144634" indent="-238293" eaLnBrk="0" hangingPunct="0">
              <a:defRPr>
                <a:solidFill>
                  <a:schemeClr val="tx1"/>
                </a:solidFill>
                <a:latin typeface="Arial" charset="0"/>
              </a:defRPr>
            </a:lvl5pPr>
            <a:lvl6pPr marL="2621219" indent="-238293" eaLnBrk="0" fontAlgn="base" hangingPunct="0">
              <a:spcBef>
                <a:spcPct val="0"/>
              </a:spcBef>
              <a:spcAft>
                <a:spcPct val="0"/>
              </a:spcAft>
              <a:defRPr>
                <a:solidFill>
                  <a:schemeClr val="tx1"/>
                </a:solidFill>
                <a:latin typeface="Arial" charset="0"/>
              </a:defRPr>
            </a:lvl6pPr>
            <a:lvl7pPr marL="3097804" indent="-238293" eaLnBrk="0" fontAlgn="base" hangingPunct="0">
              <a:spcBef>
                <a:spcPct val="0"/>
              </a:spcBef>
              <a:spcAft>
                <a:spcPct val="0"/>
              </a:spcAft>
              <a:defRPr>
                <a:solidFill>
                  <a:schemeClr val="tx1"/>
                </a:solidFill>
                <a:latin typeface="Arial" charset="0"/>
              </a:defRPr>
            </a:lvl7pPr>
            <a:lvl8pPr marL="3574390" indent="-238293" eaLnBrk="0" fontAlgn="base" hangingPunct="0">
              <a:spcBef>
                <a:spcPct val="0"/>
              </a:spcBef>
              <a:spcAft>
                <a:spcPct val="0"/>
              </a:spcAft>
              <a:defRPr>
                <a:solidFill>
                  <a:schemeClr val="tx1"/>
                </a:solidFill>
                <a:latin typeface="Arial" charset="0"/>
              </a:defRPr>
            </a:lvl8pPr>
            <a:lvl9pPr marL="4050975" indent="-238293" eaLnBrk="0" fontAlgn="base" hangingPunct="0">
              <a:spcBef>
                <a:spcPct val="0"/>
              </a:spcBef>
              <a:spcAft>
                <a:spcPct val="0"/>
              </a:spcAft>
              <a:defRPr>
                <a:solidFill>
                  <a:schemeClr val="tx1"/>
                </a:solidFill>
                <a:latin typeface="Arial" charset="0"/>
              </a:defRPr>
            </a:lvl9pPr>
          </a:lstStyle>
          <a:p>
            <a:pPr eaLnBrk="1" hangingPunct="1"/>
            <a:fld id="{3F312B74-1F5C-4033-BA5E-25D77532B3F7}" type="slidenum">
              <a:rPr lang="en-US" altLang="en-US" smtClean="0"/>
              <a:pPr eaLnBrk="1" hangingPunct="1"/>
              <a:t>25</a:t>
            </a:fld>
            <a:endParaRPr lang="en-US" altLang="en-US" smtClean="0"/>
          </a:p>
        </p:txBody>
      </p:sp>
      <p:sp>
        <p:nvSpPr>
          <p:cNvPr id="8499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499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a:p>
            <a:pPr eaLnBrk="1" hangingPunct="1">
              <a:spcBef>
                <a:spcPct val="0"/>
              </a:spcBef>
            </a:pPr>
            <a:r>
              <a:rPr lang="en-US" altLang="en-US" smtClean="0"/>
              <a:t>Photo: NCDOL-OSH Division</a:t>
            </a:r>
          </a:p>
        </p:txBody>
      </p:sp>
    </p:spTree>
    <p:extLst>
      <p:ext uri="{BB962C8B-B14F-4D97-AF65-F5344CB8AC3E}">
        <p14:creationId xmlns:p14="http://schemas.microsoft.com/office/powerpoint/2010/main" val="36457191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5"/>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74451" indent="-297866" eaLnBrk="0" hangingPunct="0">
              <a:defRPr>
                <a:solidFill>
                  <a:schemeClr val="tx1"/>
                </a:solidFill>
                <a:latin typeface="Arial" charset="0"/>
              </a:defRPr>
            </a:lvl2pPr>
            <a:lvl3pPr marL="1191463" indent="-238293" eaLnBrk="0" hangingPunct="0">
              <a:defRPr>
                <a:solidFill>
                  <a:schemeClr val="tx1"/>
                </a:solidFill>
                <a:latin typeface="Arial" charset="0"/>
              </a:defRPr>
            </a:lvl3pPr>
            <a:lvl4pPr marL="1668048" indent="-238293" eaLnBrk="0" hangingPunct="0">
              <a:defRPr>
                <a:solidFill>
                  <a:schemeClr val="tx1"/>
                </a:solidFill>
                <a:latin typeface="Arial" charset="0"/>
              </a:defRPr>
            </a:lvl4pPr>
            <a:lvl5pPr marL="2144634" indent="-238293" eaLnBrk="0" hangingPunct="0">
              <a:defRPr>
                <a:solidFill>
                  <a:schemeClr val="tx1"/>
                </a:solidFill>
                <a:latin typeface="Arial" charset="0"/>
              </a:defRPr>
            </a:lvl5pPr>
            <a:lvl6pPr marL="2621219" indent="-238293" eaLnBrk="0" fontAlgn="base" hangingPunct="0">
              <a:spcBef>
                <a:spcPct val="0"/>
              </a:spcBef>
              <a:spcAft>
                <a:spcPct val="0"/>
              </a:spcAft>
              <a:defRPr>
                <a:solidFill>
                  <a:schemeClr val="tx1"/>
                </a:solidFill>
                <a:latin typeface="Arial" charset="0"/>
              </a:defRPr>
            </a:lvl6pPr>
            <a:lvl7pPr marL="3097804" indent="-238293" eaLnBrk="0" fontAlgn="base" hangingPunct="0">
              <a:spcBef>
                <a:spcPct val="0"/>
              </a:spcBef>
              <a:spcAft>
                <a:spcPct val="0"/>
              </a:spcAft>
              <a:defRPr>
                <a:solidFill>
                  <a:schemeClr val="tx1"/>
                </a:solidFill>
                <a:latin typeface="Arial" charset="0"/>
              </a:defRPr>
            </a:lvl7pPr>
            <a:lvl8pPr marL="3574390" indent="-238293" eaLnBrk="0" fontAlgn="base" hangingPunct="0">
              <a:spcBef>
                <a:spcPct val="0"/>
              </a:spcBef>
              <a:spcAft>
                <a:spcPct val="0"/>
              </a:spcAft>
              <a:defRPr>
                <a:solidFill>
                  <a:schemeClr val="tx1"/>
                </a:solidFill>
                <a:latin typeface="Arial" charset="0"/>
              </a:defRPr>
            </a:lvl8pPr>
            <a:lvl9pPr marL="4050975" indent="-238293" eaLnBrk="0" fontAlgn="base" hangingPunct="0">
              <a:spcBef>
                <a:spcPct val="0"/>
              </a:spcBef>
              <a:spcAft>
                <a:spcPct val="0"/>
              </a:spcAft>
              <a:defRPr>
                <a:solidFill>
                  <a:schemeClr val="tx1"/>
                </a:solidFill>
                <a:latin typeface="Arial" charset="0"/>
              </a:defRPr>
            </a:lvl9pPr>
          </a:lstStyle>
          <a:p>
            <a:pPr eaLnBrk="1" hangingPunct="1"/>
            <a:fld id="{FD7A1730-6D3C-4483-9FA8-9130C34F1CFD}" type="slidenum">
              <a:rPr lang="en-US" altLang="en-US" smtClean="0"/>
              <a:pPr eaLnBrk="1" hangingPunct="1"/>
              <a:t>26</a:t>
            </a:fld>
            <a:endParaRPr lang="en-US" altLang="en-US" smtClean="0"/>
          </a:p>
        </p:txBody>
      </p:sp>
      <p:sp>
        <p:nvSpPr>
          <p:cNvPr id="8601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2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a:p>
            <a:pPr eaLnBrk="1" hangingPunct="1">
              <a:spcBef>
                <a:spcPct val="0"/>
              </a:spcBef>
            </a:pPr>
            <a:r>
              <a:rPr lang="en-US" altLang="en-US" smtClean="0"/>
              <a:t>Photo: osha.com</a:t>
            </a:r>
          </a:p>
        </p:txBody>
      </p:sp>
    </p:spTree>
    <p:extLst>
      <p:ext uri="{BB962C8B-B14F-4D97-AF65-F5344CB8AC3E}">
        <p14:creationId xmlns:p14="http://schemas.microsoft.com/office/powerpoint/2010/main" val="27200947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dirty="0" smtClean="0"/>
              <a:t>This definition includes clear face coverings or cloth face coverings with a clear plastic panel that, despite the non-cloth material allowing light to pass through, otherwise meet this definition and which may be used to facilitate communication with people who are deaf or hard-of-hearing or others who need to see a speaker's mouth or facial expressions to understand speech or sign language respectively.</a:t>
            </a:r>
          </a:p>
          <a:p>
            <a:endParaRPr lang="en-US" dirty="0"/>
          </a:p>
        </p:txBody>
      </p:sp>
      <p:sp>
        <p:nvSpPr>
          <p:cNvPr id="4" name="Slide Number Placeholder 3"/>
          <p:cNvSpPr>
            <a:spLocks noGrp="1"/>
          </p:cNvSpPr>
          <p:nvPr>
            <p:ph type="sldNum" sz="quarter" idx="10"/>
          </p:nvPr>
        </p:nvSpPr>
        <p:spPr/>
        <p:txBody>
          <a:bodyPr/>
          <a:lstStyle/>
          <a:p>
            <a:pPr>
              <a:defRPr/>
            </a:pPr>
            <a:fld id="{FE2D0482-C64C-4206-BA6D-3DA96BE340B0}" type="slidenum">
              <a:rPr lang="en-US" smtClean="0"/>
              <a:pPr>
                <a:defRPr/>
              </a:pPr>
              <a:t>6</a:t>
            </a:fld>
            <a:endParaRPr lang="en-US"/>
          </a:p>
        </p:txBody>
      </p:sp>
    </p:spTree>
    <p:extLst>
      <p:ext uri="{BB962C8B-B14F-4D97-AF65-F5344CB8AC3E}">
        <p14:creationId xmlns:p14="http://schemas.microsoft.com/office/powerpoint/2010/main" val="3804157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5"/>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74451" indent="-297866" eaLnBrk="0" hangingPunct="0">
              <a:defRPr>
                <a:solidFill>
                  <a:schemeClr val="tx1"/>
                </a:solidFill>
                <a:latin typeface="Arial" charset="0"/>
              </a:defRPr>
            </a:lvl2pPr>
            <a:lvl3pPr marL="1191463" indent="-238293" eaLnBrk="0" hangingPunct="0">
              <a:defRPr>
                <a:solidFill>
                  <a:schemeClr val="tx1"/>
                </a:solidFill>
                <a:latin typeface="Arial" charset="0"/>
              </a:defRPr>
            </a:lvl3pPr>
            <a:lvl4pPr marL="1668048" indent="-238293" eaLnBrk="0" hangingPunct="0">
              <a:defRPr>
                <a:solidFill>
                  <a:schemeClr val="tx1"/>
                </a:solidFill>
                <a:latin typeface="Arial" charset="0"/>
              </a:defRPr>
            </a:lvl4pPr>
            <a:lvl5pPr marL="2144634" indent="-238293" eaLnBrk="0" hangingPunct="0">
              <a:defRPr>
                <a:solidFill>
                  <a:schemeClr val="tx1"/>
                </a:solidFill>
                <a:latin typeface="Arial" charset="0"/>
              </a:defRPr>
            </a:lvl5pPr>
            <a:lvl6pPr marL="2621219" indent="-238293" eaLnBrk="0" fontAlgn="base" hangingPunct="0">
              <a:spcBef>
                <a:spcPct val="0"/>
              </a:spcBef>
              <a:spcAft>
                <a:spcPct val="0"/>
              </a:spcAft>
              <a:defRPr>
                <a:solidFill>
                  <a:schemeClr val="tx1"/>
                </a:solidFill>
                <a:latin typeface="Arial" charset="0"/>
              </a:defRPr>
            </a:lvl6pPr>
            <a:lvl7pPr marL="3097804" indent="-238293" eaLnBrk="0" fontAlgn="base" hangingPunct="0">
              <a:spcBef>
                <a:spcPct val="0"/>
              </a:spcBef>
              <a:spcAft>
                <a:spcPct val="0"/>
              </a:spcAft>
              <a:defRPr>
                <a:solidFill>
                  <a:schemeClr val="tx1"/>
                </a:solidFill>
                <a:latin typeface="Arial" charset="0"/>
              </a:defRPr>
            </a:lvl7pPr>
            <a:lvl8pPr marL="3574390" indent="-238293" eaLnBrk="0" fontAlgn="base" hangingPunct="0">
              <a:spcBef>
                <a:spcPct val="0"/>
              </a:spcBef>
              <a:spcAft>
                <a:spcPct val="0"/>
              </a:spcAft>
              <a:defRPr>
                <a:solidFill>
                  <a:schemeClr val="tx1"/>
                </a:solidFill>
                <a:latin typeface="Arial" charset="0"/>
              </a:defRPr>
            </a:lvl8pPr>
            <a:lvl9pPr marL="4050975" indent="-238293" eaLnBrk="0" fontAlgn="base" hangingPunct="0">
              <a:spcBef>
                <a:spcPct val="0"/>
              </a:spcBef>
              <a:spcAft>
                <a:spcPct val="0"/>
              </a:spcAft>
              <a:defRPr>
                <a:solidFill>
                  <a:schemeClr val="tx1"/>
                </a:solidFill>
                <a:latin typeface="Arial" charset="0"/>
              </a:defRPr>
            </a:lvl9pPr>
          </a:lstStyle>
          <a:p>
            <a:pPr eaLnBrk="1" hangingPunct="1"/>
            <a:fld id="{90E5554F-D216-4331-8D70-90166C49811D}" type="slidenum">
              <a:rPr lang="en-US" altLang="en-US" smtClean="0"/>
              <a:pPr eaLnBrk="1" hangingPunct="1"/>
              <a:t>27</a:t>
            </a:fld>
            <a:endParaRPr lang="en-US" altLang="en-US" smtClean="0"/>
          </a:p>
        </p:txBody>
      </p:sp>
      <p:sp>
        <p:nvSpPr>
          <p:cNvPr id="8704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704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a:p>
            <a:pPr eaLnBrk="1" hangingPunct="1">
              <a:spcBef>
                <a:spcPct val="0"/>
              </a:spcBef>
            </a:pPr>
            <a:r>
              <a:rPr lang="en-US" altLang="en-US" smtClean="0"/>
              <a:t>Photo: NCDOL-OSH Division (depicts hazard)</a:t>
            </a:r>
          </a:p>
        </p:txBody>
      </p:sp>
    </p:spTree>
    <p:extLst>
      <p:ext uri="{BB962C8B-B14F-4D97-AF65-F5344CB8AC3E}">
        <p14:creationId xmlns:p14="http://schemas.microsoft.com/office/powerpoint/2010/main" val="420700514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5"/>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74451" indent="-297866" eaLnBrk="0" hangingPunct="0">
              <a:defRPr>
                <a:solidFill>
                  <a:schemeClr val="tx1"/>
                </a:solidFill>
                <a:latin typeface="Arial" charset="0"/>
              </a:defRPr>
            </a:lvl2pPr>
            <a:lvl3pPr marL="1191463" indent="-238293" eaLnBrk="0" hangingPunct="0">
              <a:defRPr>
                <a:solidFill>
                  <a:schemeClr val="tx1"/>
                </a:solidFill>
                <a:latin typeface="Arial" charset="0"/>
              </a:defRPr>
            </a:lvl3pPr>
            <a:lvl4pPr marL="1668048" indent="-238293" eaLnBrk="0" hangingPunct="0">
              <a:defRPr>
                <a:solidFill>
                  <a:schemeClr val="tx1"/>
                </a:solidFill>
                <a:latin typeface="Arial" charset="0"/>
              </a:defRPr>
            </a:lvl4pPr>
            <a:lvl5pPr marL="2144634" indent="-238293" eaLnBrk="0" hangingPunct="0">
              <a:defRPr>
                <a:solidFill>
                  <a:schemeClr val="tx1"/>
                </a:solidFill>
                <a:latin typeface="Arial" charset="0"/>
              </a:defRPr>
            </a:lvl5pPr>
            <a:lvl6pPr marL="2621219" indent="-238293" eaLnBrk="0" fontAlgn="base" hangingPunct="0">
              <a:spcBef>
                <a:spcPct val="0"/>
              </a:spcBef>
              <a:spcAft>
                <a:spcPct val="0"/>
              </a:spcAft>
              <a:defRPr>
                <a:solidFill>
                  <a:schemeClr val="tx1"/>
                </a:solidFill>
                <a:latin typeface="Arial" charset="0"/>
              </a:defRPr>
            </a:lvl6pPr>
            <a:lvl7pPr marL="3097804" indent="-238293" eaLnBrk="0" fontAlgn="base" hangingPunct="0">
              <a:spcBef>
                <a:spcPct val="0"/>
              </a:spcBef>
              <a:spcAft>
                <a:spcPct val="0"/>
              </a:spcAft>
              <a:defRPr>
                <a:solidFill>
                  <a:schemeClr val="tx1"/>
                </a:solidFill>
                <a:latin typeface="Arial" charset="0"/>
              </a:defRPr>
            </a:lvl7pPr>
            <a:lvl8pPr marL="3574390" indent="-238293" eaLnBrk="0" fontAlgn="base" hangingPunct="0">
              <a:spcBef>
                <a:spcPct val="0"/>
              </a:spcBef>
              <a:spcAft>
                <a:spcPct val="0"/>
              </a:spcAft>
              <a:defRPr>
                <a:solidFill>
                  <a:schemeClr val="tx1"/>
                </a:solidFill>
                <a:latin typeface="Arial" charset="0"/>
              </a:defRPr>
            </a:lvl8pPr>
            <a:lvl9pPr marL="4050975" indent="-238293" eaLnBrk="0" fontAlgn="base" hangingPunct="0">
              <a:spcBef>
                <a:spcPct val="0"/>
              </a:spcBef>
              <a:spcAft>
                <a:spcPct val="0"/>
              </a:spcAft>
              <a:defRPr>
                <a:solidFill>
                  <a:schemeClr val="tx1"/>
                </a:solidFill>
                <a:latin typeface="Arial" charset="0"/>
              </a:defRPr>
            </a:lvl9pPr>
          </a:lstStyle>
          <a:p>
            <a:pPr eaLnBrk="1" hangingPunct="1"/>
            <a:fld id="{8B26F6DF-A2BA-4461-84E6-267BEFEC2181}" type="slidenum">
              <a:rPr lang="en-US" altLang="en-US" smtClean="0"/>
              <a:pPr eaLnBrk="1" hangingPunct="1"/>
              <a:t>28</a:t>
            </a:fld>
            <a:endParaRPr lang="en-US" altLang="en-US" smtClean="0"/>
          </a:p>
        </p:txBody>
      </p:sp>
      <p:sp>
        <p:nvSpPr>
          <p:cNvPr id="8806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806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a:p>
            <a:pPr eaLnBrk="1" hangingPunct="1">
              <a:spcBef>
                <a:spcPct val="0"/>
              </a:spcBef>
            </a:pPr>
            <a:r>
              <a:rPr lang="en-US" altLang="en-US" smtClean="0"/>
              <a:t>Picture: www.osh.gov</a:t>
            </a:r>
          </a:p>
        </p:txBody>
      </p:sp>
    </p:spTree>
    <p:extLst>
      <p:ext uri="{BB962C8B-B14F-4D97-AF65-F5344CB8AC3E}">
        <p14:creationId xmlns:p14="http://schemas.microsoft.com/office/powerpoint/2010/main" val="317368870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5"/>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74451" indent="-297866" eaLnBrk="0" hangingPunct="0">
              <a:defRPr>
                <a:solidFill>
                  <a:schemeClr val="tx1"/>
                </a:solidFill>
                <a:latin typeface="Arial" charset="0"/>
              </a:defRPr>
            </a:lvl2pPr>
            <a:lvl3pPr marL="1191463" indent="-238293" eaLnBrk="0" hangingPunct="0">
              <a:defRPr>
                <a:solidFill>
                  <a:schemeClr val="tx1"/>
                </a:solidFill>
                <a:latin typeface="Arial" charset="0"/>
              </a:defRPr>
            </a:lvl3pPr>
            <a:lvl4pPr marL="1668048" indent="-238293" eaLnBrk="0" hangingPunct="0">
              <a:defRPr>
                <a:solidFill>
                  <a:schemeClr val="tx1"/>
                </a:solidFill>
                <a:latin typeface="Arial" charset="0"/>
              </a:defRPr>
            </a:lvl4pPr>
            <a:lvl5pPr marL="2144634" indent="-238293" eaLnBrk="0" hangingPunct="0">
              <a:defRPr>
                <a:solidFill>
                  <a:schemeClr val="tx1"/>
                </a:solidFill>
                <a:latin typeface="Arial" charset="0"/>
              </a:defRPr>
            </a:lvl5pPr>
            <a:lvl6pPr marL="2621219" indent="-238293" eaLnBrk="0" fontAlgn="base" hangingPunct="0">
              <a:spcBef>
                <a:spcPct val="0"/>
              </a:spcBef>
              <a:spcAft>
                <a:spcPct val="0"/>
              </a:spcAft>
              <a:defRPr>
                <a:solidFill>
                  <a:schemeClr val="tx1"/>
                </a:solidFill>
                <a:latin typeface="Arial" charset="0"/>
              </a:defRPr>
            </a:lvl6pPr>
            <a:lvl7pPr marL="3097804" indent="-238293" eaLnBrk="0" fontAlgn="base" hangingPunct="0">
              <a:spcBef>
                <a:spcPct val="0"/>
              </a:spcBef>
              <a:spcAft>
                <a:spcPct val="0"/>
              </a:spcAft>
              <a:defRPr>
                <a:solidFill>
                  <a:schemeClr val="tx1"/>
                </a:solidFill>
                <a:latin typeface="Arial" charset="0"/>
              </a:defRPr>
            </a:lvl7pPr>
            <a:lvl8pPr marL="3574390" indent="-238293" eaLnBrk="0" fontAlgn="base" hangingPunct="0">
              <a:spcBef>
                <a:spcPct val="0"/>
              </a:spcBef>
              <a:spcAft>
                <a:spcPct val="0"/>
              </a:spcAft>
              <a:defRPr>
                <a:solidFill>
                  <a:schemeClr val="tx1"/>
                </a:solidFill>
                <a:latin typeface="Arial" charset="0"/>
              </a:defRPr>
            </a:lvl8pPr>
            <a:lvl9pPr marL="4050975" indent="-238293" eaLnBrk="0" fontAlgn="base" hangingPunct="0">
              <a:spcBef>
                <a:spcPct val="0"/>
              </a:spcBef>
              <a:spcAft>
                <a:spcPct val="0"/>
              </a:spcAft>
              <a:defRPr>
                <a:solidFill>
                  <a:schemeClr val="tx1"/>
                </a:solidFill>
                <a:latin typeface="Arial" charset="0"/>
              </a:defRPr>
            </a:lvl9pPr>
          </a:lstStyle>
          <a:p>
            <a:pPr eaLnBrk="1" hangingPunct="1"/>
            <a:fld id="{978F62A0-75AF-45B4-9293-F7701FE4AEEB}" type="slidenum">
              <a:rPr lang="en-US" altLang="en-US" smtClean="0"/>
              <a:pPr eaLnBrk="1" hangingPunct="1"/>
              <a:t>29</a:t>
            </a:fld>
            <a:endParaRPr lang="en-US" altLang="en-US" smtClean="0"/>
          </a:p>
        </p:txBody>
      </p:sp>
      <p:sp>
        <p:nvSpPr>
          <p:cNvPr id="8909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909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a:p>
            <a:r>
              <a:rPr lang="en-US" sz="1200" dirty="0" smtClean="0">
                <a:hlinkClick r:id="rId3"/>
              </a:rPr>
              <a:t>1910.504(d)(2)(ii) </a:t>
            </a:r>
            <a:r>
              <a:rPr lang="en-US" sz="1200" dirty="0" smtClean="0"/>
              <a:t>The employer must ensure that each employee corrects any problems discovered during the user seal check. In the case of either type of user seal check (positive or negative), if air leaks around the nose, use both hands to readjust how the respirator sits on your face or adjust the nosepiece, if applicable. Readjust the straps along the sides of your head until a proper seal is achieved.</a:t>
            </a:r>
          </a:p>
          <a:p>
            <a:endParaRPr lang="en-US" sz="1200" dirty="0"/>
          </a:p>
        </p:txBody>
      </p:sp>
    </p:spTree>
    <p:extLst>
      <p:ext uri="{BB962C8B-B14F-4D97-AF65-F5344CB8AC3E}">
        <p14:creationId xmlns:p14="http://schemas.microsoft.com/office/powerpoint/2010/main" val="335350352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5"/>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74451" indent="-297866" eaLnBrk="0" hangingPunct="0">
              <a:defRPr>
                <a:solidFill>
                  <a:schemeClr val="tx1"/>
                </a:solidFill>
                <a:latin typeface="Arial" charset="0"/>
              </a:defRPr>
            </a:lvl2pPr>
            <a:lvl3pPr marL="1191463" indent="-238293" eaLnBrk="0" hangingPunct="0">
              <a:defRPr>
                <a:solidFill>
                  <a:schemeClr val="tx1"/>
                </a:solidFill>
                <a:latin typeface="Arial" charset="0"/>
              </a:defRPr>
            </a:lvl3pPr>
            <a:lvl4pPr marL="1668048" indent="-238293" eaLnBrk="0" hangingPunct="0">
              <a:defRPr>
                <a:solidFill>
                  <a:schemeClr val="tx1"/>
                </a:solidFill>
                <a:latin typeface="Arial" charset="0"/>
              </a:defRPr>
            </a:lvl4pPr>
            <a:lvl5pPr marL="2144634" indent="-238293" eaLnBrk="0" hangingPunct="0">
              <a:defRPr>
                <a:solidFill>
                  <a:schemeClr val="tx1"/>
                </a:solidFill>
                <a:latin typeface="Arial" charset="0"/>
              </a:defRPr>
            </a:lvl5pPr>
            <a:lvl6pPr marL="2621219" indent="-238293" eaLnBrk="0" fontAlgn="base" hangingPunct="0">
              <a:spcBef>
                <a:spcPct val="0"/>
              </a:spcBef>
              <a:spcAft>
                <a:spcPct val="0"/>
              </a:spcAft>
              <a:defRPr>
                <a:solidFill>
                  <a:schemeClr val="tx1"/>
                </a:solidFill>
                <a:latin typeface="Arial" charset="0"/>
              </a:defRPr>
            </a:lvl6pPr>
            <a:lvl7pPr marL="3097804" indent="-238293" eaLnBrk="0" fontAlgn="base" hangingPunct="0">
              <a:spcBef>
                <a:spcPct val="0"/>
              </a:spcBef>
              <a:spcAft>
                <a:spcPct val="0"/>
              </a:spcAft>
              <a:defRPr>
                <a:solidFill>
                  <a:schemeClr val="tx1"/>
                </a:solidFill>
                <a:latin typeface="Arial" charset="0"/>
              </a:defRPr>
            </a:lvl7pPr>
            <a:lvl8pPr marL="3574390" indent="-238293" eaLnBrk="0" fontAlgn="base" hangingPunct="0">
              <a:spcBef>
                <a:spcPct val="0"/>
              </a:spcBef>
              <a:spcAft>
                <a:spcPct val="0"/>
              </a:spcAft>
              <a:defRPr>
                <a:solidFill>
                  <a:schemeClr val="tx1"/>
                </a:solidFill>
                <a:latin typeface="Arial" charset="0"/>
              </a:defRPr>
            </a:lvl8pPr>
            <a:lvl9pPr marL="4050975" indent="-238293" eaLnBrk="0" fontAlgn="base" hangingPunct="0">
              <a:spcBef>
                <a:spcPct val="0"/>
              </a:spcBef>
              <a:spcAft>
                <a:spcPct val="0"/>
              </a:spcAft>
              <a:defRPr>
                <a:solidFill>
                  <a:schemeClr val="tx1"/>
                </a:solidFill>
                <a:latin typeface="Arial" charset="0"/>
              </a:defRPr>
            </a:lvl9pPr>
          </a:lstStyle>
          <a:p>
            <a:pPr eaLnBrk="1" hangingPunct="1"/>
            <a:fld id="{73B02CD9-0842-4E24-A060-A2B9603DECEB}" type="slidenum">
              <a:rPr lang="en-US" altLang="en-US" smtClean="0"/>
              <a:pPr eaLnBrk="1" hangingPunct="1"/>
              <a:t>30</a:t>
            </a:fld>
            <a:endParaRPr lang="en-US" altLang="en-US" smtClean="0"/>
          </a:p>
        </p:txBody>
      </p:sp>
      <p:sp>
        <p:nvSpPr>
          <p:cNvPr id="9011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011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a:p>
            <a:pPr eaLnBrk="1" hangingPunct="1">
              <a:spcBef>
                <a:spcPct val="0"/>
              </a:spcBef>
            </a:pPr>
            <a:r>
              <a:rPr lang="en-US" altLang="en-US" smtClean="0"/>
              <a:t>Photo: www.osha.gov</a:t>
            </a:r>
          </a:p>
        </p:txBody>
      </p:sp>
    </p:spTree>
    <p:extLst>
      <p:ext uri="{BB962C8B-B14F-4D97-AF65-F5344CB8AC3E}">
        <p14:creationId xmlns:p14="http://schemas.microsoft.com/office/powerpoint/2010/main" val="289153630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5"/>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74451" indent="-297866" eaLnBrk="0" hangingPunct="0">
              <a:defRPr>
                <a:solidFill>
                  <a:schemeClr val="tx1"/>
                </a:solidFill>
                <a:latin typeface="Arial" charset="0"/>
              </a:defRPr>
            </a:lvl2pPr>
            <a:lvl3pPr marL="1191463" indent="-238293" eaLnBrk="0" hangingPunct="0">
              <a:defRPr>
                <a:solidFill>
                  <a:schemeClr val="tx1"/>
                </a:solidFill>
                <a:latin typeface="Arial" charset="0"/>
              </a:defRPr>
            </a:lvl3pPr>
            <a:lvl4pPr marL="1668048" indent="-238293" eaLnBrk="0" hangingPunct="0">
              <a:defRPr>
                <a:solidFill>
                  <a:schemeClr val="tx1"/>
                </a:solidFill>
                <a:latin typeface="Arial" charset="0"/>
              </a:defRPr>
            </a:lvl4pPr>
            <a:lvl5pPr marL="2144634" indent="-238293" eaLnBrk="0" hangingPunct="0">
              <a:defRPr>
                <a:solidFill>
                  <a:schemeClr val="tx1"/>
                </a:solidFill>
                <a:latin typeface="Arial" charset="0"/>
              </a:defRPr>
            </a:lvl5pPr>
            <a:lvl6pPr marL="2621219" indent="-238293" eaLnBrk="0" fontAlgn="base" hangingPunct="0">
              <a:spcBef>
                <a:spcPct val="0"/>
              </a:spcBef>
              <a:spcAft>
                <a:spcPct val="0"/>
              </a:spcAft>
              <a:defRPr>
                <a:solidFill>
                  <a:schemeClr val="tx1"/>
                </a:solidFill>
                <a:latin typeface="Arial" charset="0"/>
              </a:defRPr>
            </a:lvl6pPr>
            <a:lvl7pPr marL="3097804" indent="-238293" eaLnBrk="0" fontAlgn="base" hangingPunct="0">
              <a:spcBef>
                <a:spcPct val="0"/>
              </a:spcBef>
              <a:spcAft>
                <a:spcPct val="0"/>
              </a:spcAft>
              <a:defRPr>
                <a:solidFill>
                  <a:schemeClr val="tx1"/>
                </a:solidFill>
                <a:latin typeface="Arial" charset="0"/>
              </a:defRPr>
            </a:lvl7pPr>
            <a:lvl8pPr marL="3574390" indent="-238293" eaLnBrk="0" fontAlgn="base" hangingPunct="0">
              <a:spcBef>
                <a:spcPct val="0"/>
              </a:spcBef>
              <a:spcAft>
                <a:spcPct val="0"/>
              </a:spcAft>
              <a:defRPr>
                <a:solidFill>
                  <a:schemeClr val="tx1"/>
                </a:solidFill>
                <a:latin typeface="Arial" charset="0"/>
              </a:defRPr>
            </a:lvl8pPr>
            <a:lvl9pPr marL="4050975" indent="-238293" eaLnBrk="0" fontAlgn="base" hangingPunct="0">
              <a:spcBef>
                <a:spcPct val="0"/>
              </a:spcBef>
              <a:spcAft>
                <a:spcPct val="0"/>
              </a:spcAft>
              <a:defRPr>
                <a:solidFill>
                  <a:schemeClr val="tx1"/>
                </a:solidFill>
                <a:latin typeface="Arial" charset="0"/>
              </a:defRPr>
            </a:lvl9pPr>
          </a:lstStyle>
          <a:p>
            <a:pPr eaLnBrk="1" hangingPunct="1"/>
            <a:fld id="{6112161C-6C1C-4DD2-AD15-95AFD098FD83}" type="slidenum">
              <a:rPr lang="en-US" altLang="en-US" smtClean="0"/>
              <a:pPr eaLnBrk="1" hangingPunct="1"/>
              <a:t>31</a:t>
            </a:fld>
            <a:endParaRPr lang="en-US" altLang="en-US" smtClean="0"/>
          </a:p>
        </p:txBody>
      </p:sp>
      <p:sp>
        <p:nvSpPr>
          <p:cNvPr id="9113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1140" name="Rectangle 3"/>
          <p:cNvSpPr>
            <a:spLocks noGrp="1" noChangeArrowheads="1"/>
          </p:cNvSpPr>
          <p:nvPr>
            <p:ph type="body" idx="1"/>
          </p:nvPr>
        </p:nvSpPr>
        <p:spPr bwMode="auto">
          <a:xfrm>
            <a:off x="159170" y="4560984"/>
            <a:ext cx="6917274" cy="431971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z="900"/>
          </a:p>
          <a:p>
            <a:pPr eaLnBrk="1" hangingPunct="1">
              <a:spcBef>
                <a:spcPct val="0"/>
              </a:spcBef>
            </a:pPr>
            <a:r>
              <a:rPr lang="en-US" altLang="en-US" sz="900"/>
              <a:t>Photo: csb.gov</a:t>
            </a:r>
          </a:p>
        </p:txBody>
      </p:sp>
    </p:spTree>
    <p:extLst>
      <p:ext uri="{BB962C8B-B14F-4D97-AF65-F5344CB8AC3E}">
        <p14:creationId xmlns:p14="http://schemas.microsoft.com/office/powerpoint/2010/main" val="41055374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5"/>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74451" indent="-297866" eaLnBrk="0" hangingPunct="0">
              <a:defRPr>
                <a:solidFill>
                  <a:schemeClr val="tx1"/>
                </a:solidFill>
                <a:latin typeface="Arial" charset="0"/>
              </a:defRPr>
            </a:lvl2pPr>
            <a:lvl3pPr marL="1191463" indent="-238293" eaLnBrk="0" hangingPunct="0">
              <a:defRPr>
                <a:solidFill>
                  <a:schemeClr val="tx1"/>
                </a:solidFill>
                <a:latin typeface="Arial" charset="0"/>
              </a:defRPr>
            </a:lvl3pPr>
            <a:lvl4pPr marL="1668048" indent="-238293" eaLnBrk="0" hangingPunct="0">
              <a:defRPr>
                <a:solidFill>
                  <a:schemeClr val="tx1"/>
                </a:solidFill>
                <a:latin typeface="Arial" charset="0"/>
              </a:defRPr>
            </a:lvl4pPr>
            <a:lvl5pPr marL="2144634" indent="-238293" eaLnBrk="0" hangingPunct="0">
              <a:defRPr>
                <a:solidFill>
                  <a:schemeClr val="tx1"/>
                </a:solidFill>
                <a:latin typeface="Arial" charset="0"/>
              </a:defRPr>
            </a:lvl5pPr>
            <a:lvl6pPr marL="2621219" indent="-238293" eaLnBrk="0" fontAlgn="base" hangingPunct="0">
              <a:spcBef>
                <a:spcPct val="0"/>
              </a:spcBef>
              <a:spcAft>
                <a:spcPct val="0"/>
              </a:spcAft>
              <a:defRPr>
                <a:solidFill>
                  <a:schemeClr val="tx1"/>
                </a:solidFill>
                <a:latin typeface="Arial" charset="0"/>
              </a:defRPr>
            </a:lvl6pPr>
            <a:lvl7pPr marL="3097804" indent="-238293" eaLnBrk="0" fontAlgn="base" hangingPunct="0">
              <a:spcBef>
                <a:spcPct val="0"/>
              </a:spcBef>
              <a:spcAft>
                <a:spcPct val="0"/>
              </a:spcAft>
              <a:defRPr>
                <a:solidFill>
                  <a:schemeClr val="tx1"/>
                </a:solidFill>
                <a:latin typeface="Arial" charset="0"/>
              </a:defRPr>
            </a:lvl7pPr>
            <a:lvl8pPr marL="3574390" indent="-238293" eaLnBrk="0" fontAlgn="base" hangingPunct="0">
              <a:spcBef>
                <a:spcPct val="0"/>
              </a:spcBef>
              <a:spcAft>
                <a:spcPct val="0"/>
              </a:spcAft>
              <a:defRPr>
                <a:solidFill>
                  <a:schemeClr val="tx1"/>
                </a:solidFill>
                <a:latin typeface="Arial" charset="0"/>
              </a:defRPr>
            </a:lvl8pPr>
            <a:lvl9pPr marL="4050975" indent="-238293" eaLnBrk="0" fontAlgn="base" hangingPunct="0">
              <a:spcBef>
                <a:spcPct val="0"/>
              </a:spcBef>
              <a:spcAft>
                <a:spcPct val="0"/>
              </a:spcAft>
              <a:defRPr>
                <a:solidFill>
                  <a:schemeClr val="tx1"/>
                </a:solidFill>
                <a:latin typeface="Arial" charset="0"/>
              </a:defRPr>
            </a:lvl9pPr>
          </a:lstStyle>
          <a:p>
            <a:pPr eaLnBrk="1" hangingPunct="1"/>
            <a:fld id="{AFF891B2-41F5-4212-AC26-18A1CC55C0E1}" type="slidenum">
              <a:rPr lang="en-US" altLang="en-US" smtClean="0"/>
              <a:pPr eaLnBrk="1" hangingPunct="1"/>
              <a:t>9</a:t>
            </a:fld>
            <a:endParaRPr lang="en-US" altLang="en-US" smtClean="0"/>
          </a:p>
        </p:txBody>
      </p:sp>
      <p:sp>
        <p:nvSpPr>
          <p:cNvPr id="7168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sz="1200" b="0" i="0" u="none" strike="noStrike" kern="1200" dirty="0" smtClean="0">
                <a:solidFill>
                  <a:schemeClr val="tx1"/>
                </a:solidFill>
                <a:effectLst/>
                <a:latin typeface="+mn-lt"/>
                <a:ea typeface="+mn-ea"/>
                <a:cs typeface="+mn-cs"/>
              </a:rPr>
              <a:t>n employee who attests to their vaccination status should, to the best of their recollection, include the following information in their attestation: The type of vaccine administered; date(s) of administration; and the name of the health care professional(s) or clinic site(s) administering the vaccine(s).</a:t>
            </a:r>
            <a:endParaRPr lang="en-US" altLang="en-US" dirty="0" smtClean="0"/>
          </a:p>
        </p:txBody>
      </p:sp>
    </p:spTree>
    <p:extLst>
      <p:ext uri="{BB962C8B-B14F-4D97-AF65-F5344CB8AC3E}">
        <p14:creationId xmlns:p14="http://schemas.microsoft.com/office/powerpoint/2010/main" val="14453461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5"/>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74451" indent="-297866" eaLnBrk="0" hangingPunct="0">
              <a:defRPr>
                <a:solidFill>
                  <a:schemeClr val="tx1"/>
                </a:solidFill>
                <a:latin typeface="Arial" charset="0"/>
              </a:defRPr>
            </a:lvl2pPr>
            <a:lvl3pPr marL="1191463" indent="-238293" eaLnBrk="0" hangingPunct="0">
              <a:defRPr>
                <a:solidFill>
                  <a:schemeClr val="tx1"/>
                </a:solidFill>
                <a:latin typeface="Arial" charset="0"/>
              </a:defRPr>
            </a:lvl3pPr>
            <a:lvl4pPr marL="1668048" indent="-238293" eaLnBrk="0" hangingPunct="0">
              <a:defRPr>
                <a:solidFill>
                  <a:schemeClr val="tx1"/>
                </a:solidFill>
                <a:latin typeface="Arial" charset="0"/>
              </a:defRPr>
            </a:lvl4pPr>
            <a:lvl5pPr marL="2144634" indent="-238293" eaLnBrk="0" hangingPunct="0">
              <a:defRPr>
                <a:solidFill>
                  <a:schemeClr val="tx1"/>
                </a:solidFill>
                <a:latin typeface="Arial" charset="0"/>
              </a:defRPr>
            </a:lvl5pPr>
            <a:lvl6pPr marL="2621219" indent="-238293" eaLnBrk="0" fontAlgn="base" hangingPunct="0">
              <a:spcBef>
                <a:spcPct val="0"/>
              </a:spcBef>
              <a:spcAft>
                <a:spcPct val="0"/>
              </a:spcAft>
              <a:defRPr>
                <a:solidFill>
                  <a:schemeClr val="tx1"/>
                </a:solidFill>
                <a:latin typeface="Arial" charset="0"/>
              </a:defRPr>
            </a:lvl6pPr>
            <a:lvl7pPr marL="3097804" indent="-238293" eaLnBrk="0" fontAlgn="base" hangingPunct="0">
              <a:spcBef>
                <a:spcPct val="0"/>
              </a:spcBef>
              <a:spcAft>
                <a:spcPct val="0"/>
              </a:spcAft>
              <a:defRPr>
                <a:solidFill>
                  <a:schemeClr val="tx1"/>
                </a:solidFill>
                <a:latin typeface="Arial" charset="0"/>
              </a:defRPr>
            </a:lvl7pPr>
            <a:lvl8pPr marL="3574390" indent="-238293" eaLnBrk="0" fontAlgn="base" hangingPunct="0">
              <a:spcBef>
                <a:spcPct val="0"/>
              </a:spcBef>
              <a:spcAft>
                <a:spcPct val="0"/>
              </a:spcAft>
              <a:defRPr>
                <a:solidFill>
                  <a:schemeClr val="tx1"/>
                </a:solidFill>
                <a:latin typeface="Arial" charset="0"/>
              </a:defRPr>
            </a:lvl8pPr>
            <a:lvl9pPr marL="4050975" indent="-238293" eaLnBrk="0" fontAlgn="base" hangingPunct="0">
              <a:spcBef>
                <a:spcPct val="0"/>
              </a:spcBef>
              <a:spcAft>
                <a:spcPct val="0"/>
              </a:spcAft>
              <a:defRPr>
                <a:solidFill>
                  <a:schemeClr val="tx1"/>
                </a:solidFill>
                <a:latin typeface="Arial" charset="0"/>
              </a:defRPr>
            </a:lvl9pPr>
          </a:lstStyle>
          <a:p>
            <a:pPr eaLnBrk="1" hangingPunct="1"/>
            <a:fld id="{C0CB7CEA-4FB2-4298-9A33-649A9FEDF67A}" type="slidenum">
              <a:rPr lang="en-US" altLang="en-US" smtClean="0"/>
              <a:pPr eaLnBrk="1" hangingPunct="1"/>
              <a:t>10</a:t>
            </a:fld>
            <a:endParaRPr lang="en-US" altLang="en-US" smtClean="0"/>
          </a:p>
        </p:txBody>
      </p:sp>
      <p:sp>
        <p:nvSpPr>
          <p:cNvPr id="7270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sz="1200" dirty="0" smtClean="0"/>
              <a:t>These records and roster are considered to be employee medical records and must be maintained as such records in accordance with § 1910.1020 and must not be disclosed except as required or authorized by this section or other federal law. These records and roster are not subject to the retention requirements of § 1910.1020(d)(1)(</a:t>
            </a:r>
            <a:r>
              <a:rPr lang="en-US" sz="1200" dirty="0" err="1" smtClean="0"/>
              <a:t>i</a:t>
            </a:r>
            <a:r>
              <a:rPr lang="en-US" sz="1200" dirty="0" smtClean="0"/>
              <a:t>) but must be maintained and preserved while this section remains in effect.</a:t>
            </a:r>
            <a:endParaRPr lang="en-US" altLang="en-US" dirty="0" smtClean="0"/>
          </a:p>
          <a:p>
            <a:pPr eaLnBrk="1" hangingPunct="1">
              <a:spcBef>
                <a:spcPct val="0"/>
              </a:spcBef>
            </a:pPr>
            <a:endParaRPr lang="en-US" altLang="en-US" dirty="0" smtClean="0"/>
          </a:p>
        </p:txBody>
      </p:sp>
    </p:spTree>
    <p:extLst>
      <p:ext uri="{BB962C8B-B14F-4D97-AF65-F5344CB8AC3E}">
        <p14:creationId xmlns:p14="http://schemas.microsoft.com/office/powerpoint/2010/main" val="14216551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5"/>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74451" indent="-297866" eaLnBrk="0" hangingPunct="0">
              <a:defRPr>
                <a:solidFill>
                  <a:schemeClr val="tx1"/>
                </a:solidFill>
                <a:latin typeface="Arial" charset="0"/>
              </a:defRPr>
            </a:lvl2pPr>
            <a:lvl3pPr marL="1191463" indent="-238293" eaLnBrk="0" hangingPunct="0">
              <a:defRPr>
                <a:solidFill>
                  <a:schemeClr val="tx1"/>
                </a:solidFill>
                <a:latin typeface="Arial" charset="0"/>
              </a:defRPr>
            </a:lvl3pPr>
            <a:lvl4pPr marL="1668048" indent="-238293" eaLnBrk="0" hangingPunct="0">
              <a:defRPr>
                <a:solidFill>
                  <a:schemeClr val="tx1"/>
                </a:solidFill>
                <a:latin typeface="Arial" charset="0"/>
              </a:defRPr>
            </a:lvl4pPr>
            <a:lvl5pPr marL="2144634" indent="-238293" eaLnBrk="0" hangingPunct="0">
              <a:defRPr>
                <a:solidFill>
                  <a:schemeClr val="tx1"/>
                </a:solidFill>
                <a:latin typeface="Arial" charset="0"/>
              </a:defRPr>
            </a:lvl5pPr>
            <a:lvl6pPr marL="2621219" indent="-238293" eaLnBrk="0" fontAlgn="base" hangingPunct="0">
              <a:spcBef>
                <a:spcPct val="0"/>
              </a:spcBef>
              <a:spcAft>
                <a:spcPct val="0"/>
              </a:spcAft>
              <a:defRPr>
                <a:solidFill>
                  <a:schemeClr val="tx1"/>
                </a:solidFill>
                <a:latin typeface="Arial" charset="0"/>
              </a:defRPr>
            </a:lvl6pPr>
            <a:lvl7pPr marL="3097804" indent="-238293" eaLnBrk="0" fontAlgn="base" hangingPunct="0">
              <a:spcBef>
                <a:spcPct val="0"/>
              </a:spcBef>
              <a:spcAft>
                <a:spcPct val="0"/>
              </a:spcAft>
              <a:defRPr>
                <a:solidFill>
                  <a:schemeClr val="tx1"/>
                </a:solidFill>
                <a:latin typeface="Arial" charset="0"/>
              </a:defRPr>
            </a:lvl7pPr>
            <a:lvl8pPr marL="3574390" indent="-238293" eaLnBrk="0" fontAlgn="base" hangingPunct="0">
              <a:spcBef>
                <a:spcPct val="0"/>
              </a:spcBef>
              <a:spcAft>
                <a:spcPct val="0"/>
              </a:spcAft>
              <a:defRPr>
                <a:solidFill>
                  <a:schemeClr val="tx1"/>
                </a:solidFill>
                <a:latin typeface="Arial" charset="0"/>
              </a:defRPr>
            </a:lvl8pPr>
            <a:lvl9pPr marL="4050975" indent="-238293" eaLnBrk="0" fontAlgn="base" hangingPunct="0">
              <a:spcBef>
                <a:spcPct val="0"/>
              </a:spcBef>
              <a:spcAft>
                <a:spcPct val="0"/>
              </a:spcAft>
              <a:defRPr>
                <a:solidFill>
                  <a:schemeClr val="tx1"/>
                </a:solidFill>
                <a:latin typeface="Arial" charset="0"/>
              </a:defRPr>
            </a:lvl9pPr>
          </a:lstStyle>
          <a:p>
            <a:pPr eaLnBrk="1" hangingPunct="1"/>
            <a:fld id="{BA0F9BF0-C8B9-4FF8-AA26-F278683BD08D}" type="slidenum">
              <a:rPr lang="en-US" altLang="en-US" smtClean="0"/>
              <a:pPr eaLnBrk="1" hangingPunct="1"/>
              <a:t>11</a:t>
            </a:fld>
            <a:endParaRPr lang="en-US" altLang="en-US" smtClean="0"/>
          </a:p>
        </p:txBody>
      </p:sp>
      <p:sp>
        <p:nvSpPr>
          <p:cNvPr id="7373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2" name="Rectangle 3"/>
          <p:cNvSpPr>
            <a:spLocks noGrp="1" noChangeArrowheads="1"/>
          </p:cNvSpPr>
          <p:nvPr>
            <p:ph type="body" idx="1"/>
          </p:nvPr>
        </p:nvSpPr>
        <p:spPr bwMode="auto">
          <a:xfrm>
            <a:off x="318341" y="4560984"/>
            <a:ext cx="6758104" cy="431971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a:p>
            <a:pPr eaLnBrk="1" hangingPunct="1">
              <a:spcBef>
                <a:spcPct val="0"/>
              </a:spcBef>
            </a:pPr>
            <a:r>
              <a:rPr lang="en-US" altLang="en-US" smtClean="0"/>
              <a:t>Photo: NCDOL-OSH Division</a:t>
            </a:r>
          </a:p>
          <a:p>
            <a:pPr eaLnBrk="1" hangingPunct="1">
              <a:spcBef>
                <a:spcPct val="0"/>
              </a:spcBef>
            </a:pPr>
            <a:endParaRPr lang="en-US" altLang="en-US" smtClean="0"/>
          </a:p>
          <a:p>
            <a:pPr eaLnBrk="1" hangingPunct="1">
              <a:spcBef>
                <a:spcPct val="0"/>
              </a:spcBef>
            </a:pPr>
            <a:endParaRPr lang="en-US" altLang="en-US" smtClean="0"/>
          </a:p>
        </p:txBody>
      </p:sp>
    </p:spTree>
    <p:extLst>
      <p:ext uri="{BB962C8B-B14F-4D97-AF65-F5344CB8AC3E}">
        <p14:creationId xmlns:p14="http://schemas.microsoft.com/office/powerpoint/2010/main" val="5123583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5"/>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74451" indent="-297866" eaLnBrk="0" hangingPunct="0">
              <a:defRPr>
                <a:solidFill>
                  <a:schemeClr val="tx1"/>
                </a:solidFill>
                <a:latin typeface="Arial" charset="0"/>
              </a:defRPr>
            </a:lvl2pPr>
            <a:lvl3pPr marL="1191463" indent="-238293" eaLnBrk="0" hangingPunct="0">
              <a:defRPr>
                <a:solidFill>
                  <a:schemeClr val="tx1"/>
                </a:solidFill>
                <a:latin typeface="Arial" charset="0"/>
              </a:defRPr>
            </a:lvl3pPr>
            <a:lvl4pPr marL="1668048" indent="-238293" eaLnBrk="0" hangingPunct="0">
              <a:defRPr>
                <a:solidFill>
                  <a:schemeClr val="tx1"/>
                </a:solidFill>
                <a:latin typeface="Arial" charset="0"/>
              </a:defRPr>
            </a:lvl4pPr>
            <a:lvl5pPr marL="2144634" indent="-238293" eaLnBrk="0" hangingPunct="0">
              <a:defRPr>
                <a:solidFill>
                  <a:schemeClr val="tx1"/>
                </a:solidFill>
                <a:latin typeface="Arial" charset="0"/>
              </a:defRPr>
            </a:lvl5pPr>
            <a:lvl6pPr marL="2621219" indent="-238293" eaLnBrk="0" fontAlgn="base" hangingPunct="0">
              <a:spcBef>
                <a:spcPct val="0"/>
              </a:spcBef>
              <a:spcAft>
                <a:spcPct val="0"/>
              </a:spcAft>
              <a:defRPr>
                <a:solidFill>
                  <a:schemeClr val="tx1"/>
                </a:solidFill>
                <a:latin typeface="Arial" charset="0"/>
              </a:defRPr>
            </a:lvl6pPr>
            <a:lvl7pPr marL="3097804" indent="-238293" eaLnBrk="0" fontAlgn="base" hangingPunct="0">
              <a:spcBef>
                <a:spcPct val="0"/>
              </a:spcBef>
              <a:spcAft>
                <a:spcPct val="0"/>
              </a:spcAft>
              <a:defRPr>
                <a:solidFill>
                  <a:schemeClr val="tx1"/>
                </a:solidFill>
                <a:latin typeface="Arial" charset="0"/>
              </a:defRPr>
            </a:lvl7pPr>
            <a:lvl8pPr marL="3574390" indent="-238293" eaLnBrk="0" fontAlgn="base" hangingPunct="0">
              <a:spcBef>
                <a:spcPct val="0"/>
              </a:spcBef>
              <a:spcAft>
                <a:spcPct val="0"/>
              </a:spcAft>
              <a:defRPr>
                <a:solidFill>
                  <a:schemeClr val="tx1"/>
                </a:solidFill>
                <a:latin typeface="Arial" charset="0"/>
              </a:defRPr>
            </a:lvl8pPr>
            <a:lvl9pPr marL="4050975" indent="-238293" eaLnBrk="0" fontAlgn="base" hangingPunct="0">
              <a:spcBef>
                <a:spcPct val="0"/>
              </a:spcBef>
              <a:spcAft>
                <a:spcPct val="0"/>
              </a:spcAft>
              <a:defRPr>
                <a:solidFill>
                  <a:schemeClr val="tx1"/>
                </a:solidFill>
                <a:latin typeface="Arial" charset="0"/>
              </a:defRPr>
            </a:lvl9pPr>
          </a:lstStyle>
          <a:p>
            <a:pPr eaLnBrk="1" hangingPunct="1"/>
            <a:fld id="{4365D0BB-C0FC-4DDA-9C5A-7D2F512E88BA}" type="slidenum">
              <a:rPr lang="en-US" altLang="en-US" smtClean="0"/>
              <a:pPr eaLnBrk="1" hangingPunct="1"/>
              <a:t>12</a:t>
            </a:fld>
            <a:endParaRPr lang="en-US" altLang="en-US" smtClean="0"/>
          </a:p>
        </p:txBody>
      </p:sp>
      <p:sp>
        <p:nvSpPr>
          <p:cNvPr id="7475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a:p>
            <a:pPr eaLnBrk="1" hangingPunct="1">
              <a:spcBef>
                <a:spcPct val="0"/>
              </a:spcBef>
            </a:pPr>
            <a:endParaRPr lang="en-US" altLang="en-US" dirty="0" smtClean="0"/>
          </a:p>
        </p:txBody>
      </p:sp>
    </p:spTree>
    <p:extLst>
      <p:ext uri="{BB962C8B-B14F-4D97-AF65-F5344CB8AC3E}">
        <p14:creationId xmlns:p14="http://schemas.microsoft.com/office/powerpoint/2010/main" val="2979343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dirty="0" smtClean="0">
                <a:solidFill>
                  <a:schemeClr val="tx1"/>
                </a:solidFill>
                <a:effectLst/>
                <a:latin typeface="+mn-lt"/>
                <a:ea typeface="+mn-ea"/>
                <a:cs typeface="+mn-cs"/>
              </a:rPr>
              <a:t>This section does not require the employer to pay for any costs associated with testing; however employer payment for testing may be required by other laws, regulations, or collective bargaining agreements or other collectively negotiated agreements. This section also does not prohibit the employer from paying for costs associated with testing required by paragraph (g)(1) of this section.</a:t>
            </a:r>
            <a:endParaRPr lang="en-US" dirty="0"/>
          </a:p>
        </p:txBody>
      </p:sp>
      <p:sp>
        <p:nvSpPr>
          <p:cNvPr id="4" name="Slide Number Placeholder 3"/>
          <p:cNvSpPr>
            <a:spLocks noGrp="1"/>
          </p:cNvSpPr>
          <p:nvPr>
            <p:ph type="sldNum" sz="quarter" idx="10"/>
          </p:nvPr>
        </p:nvSpPr>
        <p:spPr/>
        <p:txBody>
          <a:bodyPr/>
          <a:lstStyle/>
          <a:p>
            <a:pPr>
              <a:defRPr/>
            </a:pPr>
            <a:fld id="{FE2D0482-C64C-4206-BA6D-3DA96BE340B0}" type="slidenum">
              <a:rPr lang="en-US" smtClean="0"/>
              <a:pPr>
                <a:defRPr/>
              </a:pPr>
              <a:t>13</a:t>
            </a:fld>
            <a:endParaRPr lang="en-US"/>
          </a:p>
        </p:txBody>
      </p:sp>
    </p:spTree>
    <p:extLst>
      <p:ext uri="{BB962C8B-B14F-4D97-AF65-F5344CB8AC3E}">
        <p14:creationId xmlns:p14="http://schemas.microsoft.com/office/powerpoint/2010/main" val="4362584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smtClean="0"/>
              <a:t>These records are considered to be employee medical records and must be maintained as such records in accordance with § 1910.1020 and must not be disclosed except as required or authorized by this section or other federal law. These records are not subject to the retention requirements of § 1910.1020(d)(1)(</a:t>
            </a:r>
            <a:r>
              <a:rPr lang="en-US" dirty="0" err="1" smtClean="0"/>
              <a:t>i</a:t>
            </a:r>
            <a:r>
              <a:rPr lang="en-US" dirty="0" smtClean="0"/>
              <a:t>) but must be maintained and preserved while this section remains in effect.</a:t>
            </a:r>
          </a:p>
          <a:p>
            <a:endParaRPr lang="en-US" dirty="0"/>
          </a:p>
        </p:txBody>
      </p:sp>
      <p:sp>
        <p:nvSpPr>
          <p:cNvPr id="4" name="Slide Number Placeholder 3"/>
          <p:cNvSpPr>
            <a:spLocks noGrp="1"/>
          </p:cNvSpPr>
          <p:nvPr>
            <p:ph type="sldNum" sz="quarter" idx="10"/>
          </p:nvPr>
        </p:nvSpPr>
        <p:spPr/>
        <p:txBody>
          <a:bodyPr/>
          <a:lstStyle/>
          <a:p>
            <a:pPr>
              <a:defRPr/>
            </a:pPr>
            <a:fld id="{FE2D0482-C64C-4206-BA6D-3DA96BE340B0}" type="slidenum">
              <a:rPr lang="en-US" smtClean="0"/>
              <a:pPr>
                <a:defRPr/>
              </a:pPr>
              <a:t>14</a:t>
            </a:fld>
            <a:endParaRPr lang="en-US"/>
          </a:p>
        </p:txBody>
      </p:sp>
    </p:spTree>
    <p:extLst>
      <p:ext uri="{BB962C8B-B14F-4D97-AF65-F5344CB8AC3E}">
        <p14:creationId xmlns:p14="http://schemas.microsoft.com/office/powerpoint/2010/main" val="17273699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5"/>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74451" indent="-297866" eaLnBrk="0" hangingPunct="0">
              <a:defRPr>
                <a:solidFill>
                  <a:schemeClr val="tx1"/>
                </a:solidFill>
                <a:latin typeface="Arial" charset="0"/>
              </a:defRPr>
            </a:lvl2pPr>
            <a:lvl3pPr marL="1191463" indent="-238293" eaLnBrk="0" hangingPunct="0">
              <a:defRPr>
                <a:solidFill>
                  <a:schemeClr val="tx1"/>
                </a:solidFill>
                <a:latin typeface="Arial" charset="0"/>
              </a:defRPr>
            </a:lvl3pPr>
            <a:lvl4pPr marL="1668048" indent="-238293" eaLnBrk="0" hangingPunct="0">
              <a:defRPr>
                <a:solidFill>
                  <a:schemeClr val="tx1"/>
                </a:solidFill>
                <a:latin typeface="Arial" charset="0"/>
              </a:defRPr>
            </a:lvl4pPr>
            <a:lvl5pPr marL="2144634" indent="-238293" eaLnBrk="0" hangingPunct="0">
              <a:defRPr>
                <a:solidFill>
                  <a:schemeClr val="tx1"/>
                </a:solidFill>
                <a:latin typeface="Arial" charset="0"/>
              </a:defRPr>
            </a:lvl5pPr>
            <a:lvl6pPr marL="2621219" indent="-238293" eaLnBrk="0" fontAlgn="base" hangingPunct="0">
              <a:spcBef>
                <a:spcPct val="0"/>
              </a:spcBef>
              <a:spcAft>
                <a:spcPct val="0"/>
              </a:spcAft>
              <a:defRPr>
                <a:solidFill>
                  <a:schemeClr val="tx1"/>
                </a:solidFill>
                <a:latin typeface="Arial" charset="0"/>
              </a:defRPr>
            </a:lvl6pPr>
            <a:lvl7pPr marL="3097804" indent="-238293" eaLnBrk="0" fontAlgn="base" hangingPunct="0">
              <a:spcBef>
                <a:spcPct val="0"/>
              </a:spcBef>
              <a:spcAft>
                <a:spcPct val="0"/>
              </a:spcAft>
              <a:defRPr>
                <a:solidFill>
                  <a:schemeClr val="tx1"/>
                </a:solidFill>
                <a:latin typeface="Arial" charset="0"/>
              </a:defRPr>
            </a:lvl7pPr>
            <a:lvl8pPr marL="3574390" indent="-238293" eaLnBrk="0" fontAlgn="base" hangingPunct="0">
              <a:spcBef>
                <a:spcPct val="0"/>
              </a:spcBef>
              <a:spcAft>
                <a:spcPct val="0"/>
              </a:spcAft>
              <a:defRPr>
                <a:solidFill>
                  <a:schemeClr val="tx1"/>
                </a:solidFill>
                <a:latin typeface="Arial" charset="0"/>
              </a:defRPr>
            </a:lvl8pPr>
            <a:lvl9pPr marL="4050975" indent="-238293" eaLnBrk="0" fontAlgn="base" hangingPunct="0">
              <a:spcBef>
                <a:spcPct val="0"/>
              </a:spcBef>
              <a:spcAft>
                <a:spcPct val="0"/>
              </a:spcAft>
              <a:defRPr>
                <a:solidFill>
                  <a:schemeClr val="tx1"/>
                </a:solidFill>
                <a:latin typeface="Arial" charset="0"/>
              </a:defRPr>
            </a:lvl9pPr>
          </a:lstStyle>
          <a:p>
            <a:pPr eaLnBrk="1" hangingPunct="1"/>
            <a:fld id="{FA2038C7-6012-4FF6-8B27-55F4EA67797C}" type="slidenum">
              <a:rPr lang="en-US" altLang="en-US" smtClean="0"/>
              <a:pPr eaLnBrk="1" hangingPunct="1"/>
              <a:t>15</a:t>
            </a:fld>
            <a:endParaRPr lang="en-US" altLang="en-US" smtClean="0"/>
          </a:p>
        </p:txBody>
      </p:sp>
      <p:sp>
        <p:nvSpPr>
          <p:cNvPr id="7577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8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a:p>
            <a:pPr eaLnBrk="1" hangingPunct="1">
              <a:spcBef>
                <a:spcPct val="0"/>
              </a:spcBef>
            </a:pPr>
            <a:endParaRPr lang="en-US" altLang="en-US" dirty="0" smtClean="0"/>
          </a:p>
        </p:txBody>
      </p:sp>
    </p:spTree>
    <p:extLst>
      <p:ext uri="{BB962C8B-B14F-4D97-AF65-F5344CB8AC3E}">
        <p14:creationId xmlns:p14="http://schemas.microsoft.com/office/powerpoint/2010/main" val="141075801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5" Type="http://schemas.openxmlformats.org/officeDocument/2006/relationships/image" Target="../media/image5.jpeg"/><Relationship Id="rId4" Type="http://schemas.openxmlformats.org/officeDocument/2006/relationships/image" Target="../media/image4.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3.xml"/><Relationship Id="rId5" Type="http://schemas.openxmlformats.org/officeDocument/2006/relationships/image" Target="../media/image5.jpeg"/><Relationship Id="rId4" Type="http://schemas.openxmlformats.org/officeDocument/2006/relationships/image" Target="../media/image4.jpe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descr="N:\Conner Strong\Conner Strong &amp; Buckelew\Logos\Conner Strong Buckelew Box Logo.jpg"/>
          <p:cNvPicPr>
            <a:picLocks noChangeAspect="1" noChangeArrowheads="1"/>
          </p:cNvPicPr>
          <p:nvPr/>
        </p:nvPicPr>
        <p:blipFill>
          <a:blip r:embed="rId2" cstate="print"/>
          <a:srcRect/>
          <a:stretch>
            <a:fillRect/>
          </a:stretch>
        </p:blipFill>
        <p:spPr bwMode="auto">
          <a:xfrm>
            <a:off x="525463" y="2411414"/>
            <a:ext cx="1835150" cy="1835150"/>
          </a:xfrm>
          <a:prstGeom prst="rect">
            <a:avLst/>
          </a:prstGeom>
          <a:noFill/>
          <a:ln w="9525">
            <a:noFill/>
            <a:miter lim="800000"/>
            <a:headEnd/>
            <a:tailEnd/>
          </a:ln>
        </p:spPr>
      </p:pic>
      <p:pic>
        <p:nvPicPr>
          <p:cNvPr id="6" name="Picture 21" descr="general_03"/>
          <p:cNvPicPr>
            <a:picLocks noChangeAspect="1" noChangeArrowheads="1"/>
          </p:cNvPicPr>
          <p:nvPr/>
        </p:nvPicPr>
        <p:blipFill>
          <a:blip r:embed="rId3" cstate="print"/>
          <a:srcRect/>
          <a:stretch>
            <a:fillRect/>
          </a:stretch>
        </p:blipFill>
        <p:spPr bwMode="auto">
          <a:xfrm>
            <a:off x="6824663" y="2408112"/>
            <a:ext cx="1809750" cy="1834358"/>
          </a:xfrm>
          <a:prstGeom prst="rect">
            <a:avLst/>
          </a:prstGeom>
          <a:noFill/>
          <a:ln w="9525">
            <a:noFill/>
            <a:miter lim="800000"/>
            <a:headEnd/>
            <a:tailEnd/>
          </a:ln>
        </p:spPr>
      </p:pic>
      <p:pic>
        <p:nvPicPr>
          <p:cNvPr id="7" name="Picture 22" descr="general_02"/>
          <p:cNvPicPr>
            <a:picLocks noChangeAspect="1" noChangeArrowheads="1"/>
          </p:cNvPicPr>
          <p:nvPr/>
        </p:nvPicPr>
        <p:blipFill>
          <a:blip r:embed="rId4" cstate="print"/>
          <a:srcRect/>
          <a:stretch>
            <a:fillRect/>
          </a:stretch>
        </p:blipFill>
        <p:spPr bwMode="auto">
          <a:xfrm>
            <a:off x="4724400" y="2400066"/>
            <a:ext cx="1809750" cy="1834358"/>
          </a:xfrm>
          <a:prstGeom prst="rect">
            <a:avLst/>
          </a:prstGeom>
          <a:noFill/>
          <a:ln w="9525">
            <a:noFill/>
            <a:miter lim="800000"/>
            <a:headEnd/>
            <a:tailEnd/>
          </a:ln>
        </p:spPr>
      </p:pic>
      <p:pic>
        <p:nvPicPr>
          <p:cNvPr id="8" name="Picture 23" descr="general_01"/>
          <p:cNvPicPr>
            <a:picLocks noChangeAspect="1" noChangeArrowheads="1"/>
          </p:cNvPicPr>
          <p:nvPr/>
        </p:nvPicPr>
        <p:blipFill>
          <a:blip r:embed="rId5" cstate="print"/>
          <a:srcRect/>
          <a:stretch>
            <a:fillRect/>
          </a:stretch>
        </p:blipFill>
        <p:spPr bwMode="auto">
          <a:xfrm>
            <a:off x="2624139" y="2411330"/>
            <a:ext cx="1809750" cy="1834358"/>
          </a:xfrm>
          <a:prstGeom prst="rect">
            <a:avLst/>
          </a:prstGeom>
          <a:noFill/>
          <a:ln w="9525">
            <a:noFill/>
            <a:miter lim="800000"/>
            <a:headEnd/>
            <a:tailEnd/>
          </a:ln>
        </p:spPr>
      </p:pic>
      <p:sp>
        <p:nvSpPr>
          <p:cNvPr id="3074" name="Rectangle 2"/>
          <p:cNvSpPr>
            <a:spLocks noGrp="1" noChangeArrowheads="1"/>
          </p:cNvSpPr>
          <p:nvPr>
            <p:ph type="ctrTitle"/>
          </p:nvPr>
        </p:nvSpPr>
        <p:spPr>
          <a:xfrm>
            <a:off x="525463" y="4295776"/>
            <a:ext cx="8108950" cy="977900"/>
          </a:xfrm>
          <a:prstGeom prst="rect">
            <a:avLst/>
          </a:prstGeom>
        </p:spPr>
        <p:txBody>
          <a:bodyPr anchor="b"/>
          <a:lstStyle>
            <a:lvl1pPr algn="r">
              <a:defRPr/>
            </a:lvl1pPr>
          </a:lstStyle>
          <a:p>
            <a:r>
              <a:rPr lang="en-US" smtClean="0"/>
              <a:t>Click to edit Master title style</a:t>
            </a:r>
            <a:endParaRPr lang="en-US"/>
          </a:p>
        </p:txBody>
      </p:sp>
      <p:sp>
        <p:nvSpPr>
          <p:cNvPr id="3075" name="Rectangle 3"/>
          <p:cNvSpPr>
            <a:spLocks noGrp="1" noChangeArrowheads="1"/>
          </p:cNvSpPr>
          <p:nvPr>
            <p:ph type="subTitle" idx="1"/>
          </p:nvPr>
        </p:nvSpPr>
        <p:spPr>
          <a:xfrm>
            <a:off x="525463" y="5300663"/>
            <a:ext cx="8108950" cy="914400"/>
          </a:xfrm>
        </p:spPr>
        <p:txBody>
          <a:bodyPr/>
          <a:lstStyle>
            <a:lvl1pPr marL="0" indent="0" algn="r">
              <a:lnSpc>
                <a:spcPct val="80000"/>
              </a:lnSpc>
              <a:spcAft>
                <a:spcPct val="0"/>
              </a:spcAft>
              <a:buFont typeface="Wingdings" pitchFamily="2" charset="2"/>
              <a:buNone/>
              <a:defRPr b="1" i="1">
                <a:solidFill>
                  <a:srgbClr val="114797"/>
                </a:solidFill>
              </a:defRPr>
            </a:lvl1pPr>
          </a:lstStyle>
          <a:p>
            <a:r>
              <a:rPr lang="en-US" smtClean="0"/>
              <a:t>Click to edit Master subtitle style</a:t>
            </a:r>
            <a:endParaRPr lang="en-US" dirty="0"/>
          </a:p>
        </p:txBody>
      </p:sp>
      <p:sp>
        <p:nvSpPr>
          <p:cNvPr id="10" name="Rectangle 30"/>
          <p:cNvSpPr>
            <a:spLocks noGrp="1" noChangeArrowheads="1"/>
          </p:cNvSpPr>
          <p:nvPr>
            <p:ph type="dt" sz="quarter" idx="10"/>
          </p:nvPr>
        </p:nvSpPr>
        <p:spPr bwMode="auto">
          <a:xfrm>
            <a:off x="457200" y="1844675"/>
            <a:ext cx="2133600" cy="476250"/>
          </a:xfrm>
          <a:prstGeom prst="rect">
            <a:avLst/>
          </a:prstGeom>
          <a:ln>
            <a:miter lim="800000"/>
            <a:headEnd/>
            <a:tailEnd/>
          </a:ln>
        </p:spPr>
        <p:txBody>
          <a:bodyPr vert="horz" wrap="square" lIns="91429" tIns="45714" rIns="91429" bIns="45714" numCol="1" anchor="b" anchorCtr="0" compatLnSpc="1">
            <a:prstTxWarp prst="textNoShape">
              <a:avLst/>
            </a:prstTxWarp>
          </a:bodyPr>
          <a:lstStyle>
            <a:lvl1pPr>
              <a:defRPr sz="1000" b="1">
                <a:solidFill>
                  <a:schemeClr val="bg2"/>
                </a:solidFill>
                <a:latin typeface="Arial" charset="0"/>
              </a:defRPr>
            </a:lvl1pPr>
          </a:lstStyle>
          <a:p>
            <a:pPr>
              <a:defRPr/>
            </a:pPr>
            <a:fld id="{EABA452E-FFF6-4FE4-B409-6498230C3471}" type="datetime4">
              <a:rPr lang="en-US"/>
              <a:pPr>
                <a:defRPr/>
              </a:pPr>
              <a:t>January 6, 2022</a:t>
            </a:fld>
            <a:endParaRPr lang="en-US" dirty="0"/>
          </a:p>
        </p:txBody>
      </p:sp>
      <p:sp>
        <p:nvSpPr>
          <p:cNvPr id="11" name="Rectangle 10"/>
          <p:cNvSpPr/>
          <p:nvPr/>
        </p:nvSpPr>
        <p:spPr bwMode="auto">
          <a:xfrm>
            <a:off x="228600" y="533400"/>
            <a:ext cx="8686800" cy="6096000"/>
          </a:xfrm>
          <a:prstGeom prst="rect">
            <a:avLst/>
          </a:prstGeom>
          <a:noFill/>
          <a:ln w="12700" cap="flat" cmpd="sng" algn="ctr">
            <a:solidFill>
              <a:schemeClr val="bg1">
                <a:lumMod val="65000"/>
              </a:schemeClr>
            </a:solid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lIns="91429" tIns="45714" rIns="91429" bIns="45714" anchor="ctr"/>
          <a:lstStyle/>
          <a:p>
            <a:pPr algn="ctr" defTabSz="457146">
              <a:defRPr/>
            </a:pPr>
            <a:endParaRPr lang="en-US" dirty="0">
              <a:solidFill>
                <a:srgbClr val="FFFFFF"/>
              </a:solidFill>
              <a:latin typeface="Calibri" pitchFamily="34" charset="0"/>
              <a:ea typeface="ＭＳ Ｐゴシック" pitchFamily="1" charset="-128"/>
            </a:endParaRPr>
          </a:p>
        </p:txBody>
      </p:sp>
      <p:sp>
        <p:nvSpPr>
          <p:cNvPr id="12" name="Text Box 37"/>
          <p:cNvSpPr txBox="1">
            <a:spLocks noChangeArrowheads="1"/>
          </p:cNvSpPr>
          <p:nvPr userDrawn="1"/>
        </p:nvSpPr>
        <p:spPr bwMode="auto">
          <a:xfrm>
            <a:off x="4327525" y="2033588"/>
            <a:ext cx="3490913" cy="366712"/>
          </a:xfrm>
          <a:prstGeom prst="rect">
            <a:avLst/>
          </a:prstGeom>
          <a:noFill/>
          <a:ln w="9525">
            <a:noFill/>
            <a:miter lim="800000"/>
            <a:headEnd/>
            <a:tailEnd/>
          </a:ln>
          <a:effectLst/>
        </p:spPr>
        <p:txBody>
          <a:bodyPr>
            <a:spAutoFit/>
          </a:bodyPr>
          <a:lstStyle/>
          <a:p>
            <a:pPr>
              <a:defRPr/>
            </a:pPr>
            <a:endParaRPr lang="en-US"/>
          </a:p>
        </p:txBody>
      </p:sp>
    </p:spTree>
    <p:extLst>
      <p:ext uri="{BB962C8B-B14F-4D97-AF65-F5344CB8AC3E}">
        <p14:creationId xmlns:p14="http://schemas.microsoft.com/office/powerpoint/2010/main" val="143978916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5" name="Rectangle 21"/>
          <p:cNvSpPr>
            <a:spLocks noGrp="1" noChangeArrowheads="1"/>
          </p:cNvSpPr>
          <p:nvPr>
            <p:ph idx="1"/>
          </p:nvPr>
        </p:nvSpPr>
        <p:spPr bwMode="auto">
          <a:xfrm>
            <a:off x="685801" y="3486150"/>
            <a:ext cx="4232275" cy="647700"/>
          </a:xfrm>
          <a:prstGeom prst="rect">
            <a:avLst/>
          </a:prstGeom>
          <a:noFill/>
          <a:ln w="9525">
            <a:noFill/>
            <a:miter lim="800000"/>
            <a:headEnd/>
            <a:tailEnd/>
          </a:ln>
        </p:spPr>
        <p:txBody>
          <a:bodyPr/>
          <a:lstStyle>
            <a:lvl1pPr>
              <a:defRPr sz="1600"/>
            </a:lvl1pPr>
          </a:lstStyle>
          <a:p>
            <a:pPr lvl="0"/>
            <a:r>
              <a:rPr lang="en-US" noProof="0" smtClean="0"/>
              <a:t>Click to edit Master text styles</a:t>
            </a:r>
          </a:p>
        </p:txBody>
      </p:sp>
      <p:sp>
        <p:nvSpPr>
          <p:cNvPr id="6" name="Rectangle 18"/>
          <p:cNvSpPr>
            <a:spLocks noGrp="1" noChangeArrowheads="1"/>
          </p:cNvSpPr>
          <p:nvPr>
            <p:ph type="title"/>
          </p:nvPr>
        </p:nvSpPr>
        <p:spPr bwMode="auto">
          <a:xfrm>
            <a:off x="685801" y="1939926"/>
            <a:ext cx="4232275" cy="977900"/>
          </a:xfrm>
          <a:prstGeom prst="rect">
            <a:avLst/>
          </a:prstGeom>
          <a:noFill/>
          <a:ln w="9525">
            <a:noFill/>
            <a:miter lim="800000"/>
            <a:headEnd/>
            <a:tailEnd/>
          </a:ln>
        </p:spPr>
        <p:txBody>
          <a:bodyPr/>
          <a:lstStyle/>
          <a:p>
            <a:pPr lvl="0"/>
            <a:r>
              <a:rPr lang="en-US" smtClean="0"/>
              <a:t>Click to edit Master title style</a:t>
            </a:r>
          </a:p>
        </p:txBody>
      </p:sp>
      <p:sp>
        <p:nvSpPr>
          <p:cNvPr id="4" name="Rectangle 9"/>
          <p:cNvSpPr>
            <a:spLocks noGrp="1" noChangeArrowheads="1"/>
          </p:cNvSpPr>
          <p:nvPr>
            <p:ph type="dt" sz="half" idx="10"/>
          </p:nvPr>
        </p:nvSpPr>
        <p:spPr>
          <a:ln/>
        </p:spPr>
        <p:txBody>
          <a:bodyPr/>
          <a:lstStyle>
            <a:lvl1pPr>
              <a:defRPr/>
            </a:lvl1pPr>
          </a:lstStyle>
          <a:p>
            <a:pPr>
              <a:defRPr/>
            </a:pPr>
            <a:fld id="{E9C7F614-3576-45E5-89BA-927F0382EA47}" type="datetime4">
              <a:rPr lang="en-US"/>
              <a:pPr>
                <a:defRPr/>
              </a:pPr>
              <a:t>January 6, 2022</a:t>
            </a:fld>
            <a:endParaRPr lang="en-US" dirty="0"/>
          </a:p>
        </p:txBody>
      </p:sp>
    </p:spTree>
    <p:extLst>
      <p:ext uri="{BB962C8B-B14F-4D97-AF65-F5344CB8AC3E}">
        <p14:creationId xmlns:p14="http://schemas.microsoft.com/office/powerpoint/2010/main" val="91016339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Rectangle 9"/>
          <p:cNvSpPr>
            <a:spLocks noGrp="1" noChangeArrowheads="1"/>
          </p:cNvSpPr>
          <p:nvPr>
            <p:ph type="dt" sz="half" idx="10"/>
          </p:nvPr>
        </p:nvSpPr>
        <p:spPr>
          <a:ln/>
        </p:spPr>
        <p:txBody>
          <a:bodyPr/>
          <a:lstStyle>
            <a:lvl1pPr>
              <a:defRPr/>
            </a:lvl1pPr>
          </a:lstStyle>
          <a:p>
            <a:pPr>
              <a:defRPr/>
            </a:pPr>
            <a:fld id="{FF41F1C8-18A0-4A7D-8DB7-572FD356A978}" type="datetime4">
              <a:rPr lang="en-US"/>
              <a:pPr>
                <a:defRPr/>
              </a:pPr>
              <a:t>January 6, 2022</a:t>
            </a:fld>
            <a:endParaRPr lang="en-US" dirty="0"/>
          </a:p>
        </p:txBody>
      </p:sp>
    </p:spTree>
    <p:extLst>
      <p:ext uri="{BB962C8B-B14F-4D97-AF65-F5344CB8AC3E}">
        <p14:creationId xmlns:p14="http://schemas.microsoft.com/office/powerpoint/2010/main" val="4032016158"/>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9"/>
          <p:cNvSpPr>
            <a:spLocks noGrp="1" noChangeArrowheads="1"/>
          </p:cNvSpPr>
          <p:nvPr>
            <p:ph type="dt" sz="half" idx="10"/>
          </p:nvPr>
        </p:nvSpPr>
        <p:spPr>
          <a:ln/>
        </p:spPr>
        <p:txBody>
          <a:bodyPr/>
          <a:lstStyle>
            <a:lvl1pPr>
              <a:defRPr/>
            </a:lvl1pPr>
          </a:lstStyle>
          <a:p>
            <a:pPr>
              <a:defRPr/>
            </a:pPr>
            <a:fld id="{96D5DCFF-5F09-4E5F-9E13-10FE831D39C8}" type="datetime4">
              <a:rPr lang="en-US"/>
              <a:pPr>
                <a:defRPr/>
              </a:pPr>
              <a:t>January 6, 2022</a:t>
            </a:fld>
            <a:endParaRPr lang="en-US" dirty="0"/>
          </a:p>
        </p:txBody>
      </p:sp>
    </p:spTree>
    <p:extLst>
      <p:ext uri="{BB962C8B-B14F-4D97-AF65-F5344CB8AC3E}">
        <p14:creationId xmlns:p14="http://schemas.microsoft.com/office/powerpoint/2010/main" val="3326517307"/>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Rectangle 2"/>
          <p:cNvSpPr>
            <a:spLocks noGrp="1" noChangeArrowheads="1"/>
          </p:cNvSpPr>
          <p:nvPr>
            <p:ph idx="1"/>
          </p:nvPr>
        </p:nvSpPr>
        <p:spPr bwMode="auto">
          <a:xfrm>
            <a:off x="685801" y="3486150"/>
            <a:ext cx="4232275" cy="647700"/>
          </a:xfrm>
          <a:prstGeom prst="rect">
            <a:avLst/>
          </a:prstGeom>
          <a:noFill/>
          <a:ln w="9525">
            <a:noFill/>
            <a:miter lim="800000"/>
            <a:headEnd/>
            <a:tailEnd/>
          </a:ln>
        </p:spPr>
        <p:txBody>
          <a:bodyPr/>
          <a:lstStyle/>
          <a:p>
            <a:pPr lvl="0"/>
            <a:r>
              <a:rPr lang="en-US" noProof="0" smtClean="0"/>
              <a:t>Click to edit Master text styles</a:t>
            </a:r>
          </a:p>
        </p:txBody>
      </p:sp>
      <p:sp>
        <p:nvSpPr>
          <p:cNvPr id="6" name="Rectangle 3"/>
          <p:cNvSpPr>
            <a:spLocks noGrp="1" noChangeArrowheads="1"/>
          </p:cNvSpPr>
          <p:nvPr>
            <p:ph type="title"/>
          </p:nvPr>
        </p:nvSpPr>
        <p:spPr bwMode="auto">
          <a:xfrm>
            <a:off x="685801" y="1939926"/>
            <a:ext cx="4232275" cy="977900"/>
          </a:xfrm>
          <a:prstGeom prst="rect">
            <a:avLst/>
          </a:prstGeom>
          <a:noFill/>
          <a:ln w="9525">
            <a:noFill/>
            <a:miter lim="800000"/>
            <a:headEnd/>
            <a:tailEnd/>
          </a:ln>
        </p:spPr>
        <p:txBody>
          <a:bodyPr/>
          <a:lstStyle/>
          <a:p>
            <a:pPr lvl="0"/>
            <a:r>
              <a:rPr lang="en-US" smtClean="0"/>
              <a:t>Click to edit Master title style</a:t>
            </a:r>
          </a:p>
        </p:txBody>
      </p:sp>
      <p:sp>
        <p:nvSpPr>
          <p:cNvPr id="4" name="Rectangle 7"/>
          <p:cNvSpPr>
            <a:spLocks noGrp="1" noChangeArrowheads="1"/>
          </p:cNvSpPr>
          <p:nvPr>
            <p:ph type="dt" sz="half" idx="10"/>
          </p:nvPr>
        </p:nvSpPr>
        <p:spPr>
          <a:ln/>
        </p:spPr>
        <p:txBody>
          <a:bodyPr/>
          <a:lstStyle>
            <a:lvl1pPr>
              <a:defRPr/>
            </a:lvl1pPr>
          </a:lstStyle>
          <a:p>
            <a:pPr>
              <a:defRPr/>
            </a:pPr>
            <a:fld id="{2E6953A0-4467-4989-BD69-4C642DE2EE5C}" type="datetime4">
              <a:rPr lang="en-US"/>
              <a:pPr>
                <a:defRPr/>
              </a:pPr>
              <a:t>January 6, 2022</a:t>
            </a:fld>
            <a:endParaRPr lang="en-US" dirty="0"/>
          </a:p>
        </p:txBody>
      </p:sp>
    </p:spTree>
    <p:extLst>
      <p:ext uri="{BB962C8B-B14F-4D97-AF65-F5344CB8AC3E}">
        <p14:creationId xmlns:p14="http://schemas.microsoft.com/office/powerpoint/2010/main" val="53458670"/>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7"/>
          <p:cNvSpPr>
            <a:spLocks noGrp="1" noChangeArrowheads="1"/>
          </p:cNvSpPr>
          <p:nvPr>
            <p:ph type="dt" sz="half" idx="10"/>
          </p:nvPr>
        </p:nvSpPr>
        <p:spPr>
          <a:ln/>
        </p:spPr>
        <p:txBody>
          <a:bodyPr/>
          <a:lstStyle>
            <a:lvl1pPr>
              <a:defRPr/>
            </a:lvl1pPr>
          </a:lstStyle>
          <a:p>
            <a:pPr>
              <a:defRPr/>
            </a:pPr>
            <a:fld id="{56BBEB46-9159-47D3-8DEC-03957C168CD6}" type="datetime4">
              <a:rPr lang="en-US"/>
              <a:pPr>
                <a:defRPr/>
              </a:pPr>
              <a:t>January 6, 2022</a:t>
            </a:fld>
            <a:endParaRPr lang="en-US" dirty="0"/>
          </a:p>
        </p:txBody>
      </p:sp>
    </p:spTree>
    <p:extLst>
      <p:ext uri="{BB962C8B-B14F-4D97-AF65-F5344CB8AC3E}">
        <p14:creationId xmlns:p14="http://schemas.microsoft.com/office/powerpoint/2010/main" val="2298274576"/>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7"/>
          <p:cNvSpPr>
            <a:spLocks noGrp="1" noChangeArrowheads="1"/>
          </p:cNvSpPr>
          <p:nvPr>
            <p:ph type="dt" sz="half" idx="10"/>
          </p:nvPr>
        </p:nvSpPr>
        <p:spPr>
          <a:ln/>
        </p:spPr>
        <p:txBody>
          <a:bodyPr/>
          <a:lstStyle>
            <a:lvl1pPr>
              <a:defRPr/>
            </a:lvl1pPr>
          </a:lstStyle>
          <a:p>
            <a:pPr>
              <a:defRPr/>
            </a:pPr>
            <a:fld id="{10D04EC1-4A00-45DA-89D4-7CA91740E29D}" type="datetime4">
              <a:rPr lang="en-US"/>
              <a:pPr>
                <a:defRPr/>
              </a:pPr>
              <a:t>January 6, 2022</a:t>
            </a:fld>
            <a:endParaRPr lang="en-US" dirty="0"/>
          </a:p>
        </p:txBody>
      </p:sp>
    </p:spTree>
    <p:extLst>
      <p:ext uri="{BB962C8B-B14F-4D97-AF65-F5344CB8AC3E}">
        <p14:creationId xmlns:p14="http://schemas.microsoft.com/office/powerpoint/2010/main" val="407802488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457200" y="1654629"/>
            <a:ext cx="8229601" cy="4557486"/>
          </a:xfrm>
        </p:spPr>
        <p:txBody>
          <a:bodyPr/>
          <a:lstStyle>
            <a:lvl1pPr marL="0" indent="0">
              <a:buNone/>
              <a:defRPr/>
            </a:lvl1pPr>
          </a:lstStyle>
          <a:p>
            <a:pPr lvl="0"/>
            <a:r>
              <a:rPr lang="en-US" dirty="0" smtClean="0"/>
              <a:t>Click to edit Master text styles</a:t>
            </a:r>
          </a:p>
        </p:txBody>
      </p:sp>
      <p:sp>
        <p:nvSpPr>
          <p:cNvPr id="5" name="Rectangle 2"/>
          <p:cNvSpPr>
            <a:spLocks noGrp="1" noChangeArrowheads="1"/>
          </p:cNvSpPr>
          <p:nvPr>
            <p:ph type="title"/>
          </p:nvPr>
        </p:nvSpPr>
        <p:spPr bwMode="auto">
          <a:xfrm>
            <a:off x="439738" y="269875"/>
            <a:ext cx="8269289" cy="1035050"/>
          </a:xfrm>
          <a:prstGeom prst="rect">
            <a:avLst/>
          </a:prstGeom>
          <a:noFill/>
          <a:ln w="9525">
            <a:noFill/>
            <a:miter lim="800000"/>
            <a:headEnd/>
            <a:tailEnd/>
          </a:ln>
        </p:spPr>
        <p:txBody>
          <a:bodyPr vert="horz" wrap="square" lIns="91429" tIns="45714" rIns="91429" bIns="45714" numCol="1" anchor="ctr" anchorCtr="0" compatLnSpc="1">
            <a:prstTxWarp prst="textNoShape">
              <a:avLst/>
            </a:prstTxWarp>
          </a:bodyPr>
          <a:lstStyle>
            <a:lvl1pPr>
              <a:defRPr>
                <a:solidFill>
                  <a:srgbClr val="114797"/>
                </a:solidFill>
              </a:defRPr>
            </a:lvl1pPr>
          </a:lstStyle>
          <a:p>
            <a:pPr lvl="0"/>
            <a:r>
              <a:rPr lang="en-US" dirty="0" smtClean="0"/>
              <a:t>Click to edit Master title style</a:t>
            </a:r>
          </a:p>
        </p:txBody>
      </p:sp>
    </p:spTree>
    <p:extLst>
      <p:ext uri="{BB962C8B-B14F-4D97-AF65-F5344CB8AC3E}">
        <p14:creationId xmlns:p14="http://schemas.microsoft.com/office/powerpoint/2010/main" val="22960870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Bulleted List">
    <p:spTree>
      <p:nvGrpSpPr>
        <p:cNvPr id="1" name=""/>
        <p:cNvGrpSpPr/>
        <p:nvPr/>
      </p:nvGrpSpPr>
      <p:grpSpPr>
        <a:xfrm>
          <a:off x="0" y="0"/>
          <a:ext cx="0" cy="0"/>
          <a:chOff x="0" y="0"/>
          <a:chExt cx="0" cy="0"/>
        </a:xfrm>
      </p:grpSpPr>
      <p:sp>
        <p:nvSpPr>
          <p:cNvPr id="7" name="Content Placeholder 2"/>
          <p:cNvSpPr>
            <a:spLocks noGrp="1"/>
          </p:cNvSpPr>
          <p:nvPr>
            <p:ph idx="1"/>
          </p:nvPr>
        </p:nvSpPr>
        <p:spPr>
          <a:xfrm>
            <a:off x="457200" y="1640114"/>
            <a:ext cx="8229601" cy="460102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2"/>
          <p:cNvSpPr>
            <a:spLocks noGrp="1" noChangeArrowheads="1"/>
          </p:cNvSpPr>
          <p:nvPr>
            <p:ph type="title"/>
          </p:nvPr>
        </p:nvSpPr>
        <p:spPr bwMode="auto">
          <a:xfrm>
            <a:off x="439738" y="269875"/>
            <a:ext cx="8269289" cy="1035050"/>
          </a:xfrm>
          <a:prstGeom prst="rect">
            <a:avLst/>
          </a:prstGeom>
          <a:noFill/>
          <a:ln w="9525">
            <a:noFill/>
            <a:miter lim="800000"/>
            <a:headEnd/>
            <a:tailEnd/>
          </a:ln>
        </p:spPr>
        <p:txBody>
          <a:bodyPr vert="horz" wrap="square" lIns="91429" tIns="45714" rIns="91429" bIns="45714" numCol="1" anchor="ctr" anchorCtr="0" compatLnSpc="1">
            <a:prstTxWarp prst="textNoShape">
              <a:avLst/>
            </a:prstTxWarp>
          </a:bodyPr>
          <a:lstStyle/>
          <a:p>
            <a:pPr lvl="0"/>
            <a:r>
              <a:rPr lang="en-US" smtClean="0"/>
              <a:t>Click to edit Master title style</a:t>
            </a:r>
            <a:endParaRPr lang="en-US" dirty="0" smtClean="0"/>
          </a:p>
        </p:txBody>
      </p:sp>
    </p:spTree>
    <p:extLst>
      <p:ext uri="{BB962C8B-B14F-4D97-AF65-F5344CB8AC3E}">
        <p14:creationId xmlns:p14="http://schemas.microsoft.com/office/powerpoint/2010/main" val="116708835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654629"/>
            <a:ext cx="4030980" cy="4542972"/>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Content Placeholder 2"/>
          <p:cNvSpPr>
            <a:spLocks noGrp="1"/>
          </p:cNvSpPr>
          <p:nvPr>
            <p:ph sz="half" idx="11"/>
          </p:nvPr>
        </p:nvSpPr>
        <p:spPr>
          <a:xfrm>
            <a:off x="4640580" y="1654629"/>
            <a:ext cx="4051300" cy="4542972"/>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2"/>
          <p:cNvSpPr>
            <a:spLocks noGrp="1" noChangeArrowheads="1"/>
          </p:cNvSpPr>
          <p:nvPr>
            <p:ph type="title"/>
          </p:nvPr>
        </p:nvSpPr>
        <p:spPr bwMode="auto">
          <a:xfrm>
            <a:off x="439738" y="269875"/>
            <a:ext cx="8269289" cy="1035050"/>
          </a:xfrm>
          <a:prstGeom prst="rect">
            <a:avLst/>
          </a:prstGeom>
          <a:noFill/>
          <a:ln w="9525">
            <a:noFill/>
            <a:miter lim="800000"/>
            <a:headEnd/>
            <a:tailEnd/>
          </a:ln>
        </p:spPr>
        <p:txBody>
          <a:bodyPr vert="horz" wrap="square" lIns="91429" tIns="45714" rIns="91429" bIns="45714" numCol="1" anchor="ctr" anchorCtr="0" compatLnSpc="1">
            <a:prstTxWarp prst="textNoShape">
              <a:avLst/>
            </a:prstTxWarp>
          </a:bodyPr>
          <a:lstStyle/>
          <a:p>
            <a:pPr lvl="0"/>
            <a:r>
              <a:rPr lang="en-US" smtClean="0"/>
              <a:t>Click to edit Master title style</a:t>
            </a:r>
            <a:endParaRPr lang="en-US" dirty="0" smtClean="0"/>
          </a:p>
        </p:txBody>
      </p:sp>
    </p:spTree>
    <p:extLst>
      <p:ext uri="{BB962C8B-B14F-4D97-AF65-F5344CB8AC3E}">
        <p14:creationId xmlns:p14="http://schemas.microsoft.com/office/powerpoint/2010/main" val="242408039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bwMode="auto">
          <a:xfrm>
            <a:off x="439738" y="269875"/>
            <a:ext cx="8269289" cy="1035050"/>
          </a:xfrm>
          <a:prstGeom prst="rect">
            <a:avLst/>
          </a:prstGeom>
          <a:noFill/>
          <a:ln w="9525">
            <a:noFill/>
            <a:miter lim="800000"/>
            <a:headEnd/>
            <a:tailEnd/>
          </a:ln>
        </p:spPr>
        <p:txBody>
          <a:bodyPr vert="horz" wrap="square" lIns="91429" tIns="45714" rIns="91429" bIns="45714" numCol="1" anchor="ctr" anchorCtr="0" compatLnSpc="1">
            <a:prstTxWarp prst="textNoShape">
              <a:avLst/>
            </a:prstTxWarp>
          </a:bodyPr>
          <a:lstStyle/>
          <a:p>
            <a:pPr lvl="0"/>
            <a:r>
              <a:rPr lang="en-US" smtClean="0"/>
              <a:t>Click to edit Master title style</a:t>
            </a:r>
            <a:endParaRPr lang="en-US" dirty="0" smtClean="0"/>
          </a:p>
        </p:txBody>
      </p:sp>
    </p:spTree>
    <p:extLst>
      <p:ext uri="{BB962C8B-B14F-4D97-AF65-F5344CB8AC3E}">
        <p14:creationId xmlns:p14="http://schemas.microsoft.com/office/powerpoint/2010/main" val="372340773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1_Title Slide">
    <p:spTree>
      <p:nvGrpSpPr>
        <p:cNvPr id="1" name=""/>
        <p:cNvGrpSpPr/>
        <p:nvPr/>
      </p:nvGrpSpPr>
      <p:grpSpPr>
        <a:xfrm>
          <a:off x="0" y="0"/>
          <a:ext cx="0" cy="0"/>
          <a:chOff x="0" y="0"/>
          <a:chExt cx="0" cy="0"/>
        </a:xfrm>
      </p:grpSpPr>
      <p:pic>
        <p:nvPicPr>
          <p:cNvPr id="4" name="Picture 2" descr="N:\Conner Strong\Conner Strong &amp; Buckelew\Logos\Conner Strong Buckelew Box Logo.jpg"/>
          <p:cNvPicPr>
            <a:picLocks noChangeAspect="1" noChangeArrowheads="1"/>
          </p:cNvPicPr>
          <p:nvPr userDrawn="1"/>
        </p:nvPicPr>
        <p:blipFill>
          <a:blip r:embed="rId2" cstate="print"/>
          <a:srcRect/>
          <a:stretch>
            <a:fillRect/>
          </a:stretch>
        </p:blipFill>
        <p:spPr bwMode="auto">
          <a:xfrm>
            <a:off x="525463" y="2411414"/>
            <a:ext cx="1835150" cy="1835150"/>
          </a:xfrm>
          <a:prstGeom prst="rect">
            <a:avLst/>
          </a:prstGeom>
          <a:noFill/>
          <a:ln w="9525">
            <a:noFill/>
            <a:miter lim="800000"/>
            <a:headEnd/>
            <a:tailEnd/>
          </a:ln>
        </p:spPr>
      </p:pic>
      <p:pic>
        <p:nvPicPr>
          <p:cNvPr id="6" name="Picture 21" descr="general_03"/>
          <p:cNvPicPr>
            <a:picLocks noChangeAspect="1" noChangeArrowheads="1"/>
          </p:cNvPicPr>
          <p:nvPr userDrawn="1"/>
        </p:nvPicPr>
        <p:blipFill>
          <a:blip r:embed="rId3" cstate="print"/>
          <a:srcRect/>
          <a:stretch>
            <a:fillRect/>
          </a:stretch>
        </p:blipFill>
        <p:spPr bwMode="auto">
          <a:xfrm>
            <a:off x="6824663" y="2408112"/>
            <a:ext cx="1809750" cy="1834358"/>
          </a:xfrm>
          <a:prstGeom prst="rect">
            <a:avLst/>
          </a:prstGeom>
          <a:noFill/>
          <a:ln w="9525">
            <a:noFill/>
            <a:miter lim="800000"/>
            <a:headEnd/>
            <a:tailEnd/>
          </a:ln>
        </p:spPr>
      </p:pic>
      <p:pic>
        <p:nvPicPr>
          <p:cNvPr id="7" name="Picture 22" descr="general_02"/>
          <p:cNvPicPr>
            <a:picLocks noChangeAspect="1" noChangeArrowheads="1"/>
          </p:cNvPicPr>
          <p:nvPr userDrawn="1"/>
        </p:nvPicPr>
        <p:blipFill>
          <a:blip r:embed="rId4" cstate="print"/>
          <a:srcRect/>
          <a:stretch>
            <a:fillRect/>
          </a:stretch>
        </p:blipFill>
        <p:spPr bwMode="auto">
          <a:xfrm>
            <a:off x="4724400" y="2400066"/>
            <a:ext cx="1809750" cy="1834358"/>
          </a:xfrm>
          <a:prstGeom prst="rect">
            <a:avLst/>
          </a:prstGeom>
          <a:noFill/>
          <a:ln w="9525">
            <a:noFill/>
            <a:miter lim="800000"/>
            <a:headEnd/>
            <a:tailEnd/>
          </a:ln>
        </p:spPr>
      </p:pic>
      <p:pic>
        <p:nvPicPr>
          <p:cNvPr id="8" name="Picture 23" descr="general_01"/>
          <p:cNvPicPr>
            <a:picLocks noChangeAspect="1" noChangeArrowheads="1"/>
          </p:cNvPicPr>
          <p:nvPr userDrawn="1"/>
        </p:nvPicPr>
        <p:blipFill>
          <a:blip r:embed="rId5" cstate="print"/>
          <a:srcRect/>
          <a:stretch>
            <a:fillRect/>
          </a:stretch>
        </p:blipFill>
        <p:spPr bwMode="auto">
          <a:xfrm>
            <a:off x="2624139" y="2411330"/>
            <a:ext cx="1809750" cy="1834358"/>
          </a:xfrm>
          <a:prstGeom prst="rect">
            <a:avLst/>
          </a:prstGeom>
          <a:noFill/>
          <a:ln w="9525">
            <a:noFill/>
            <a:miter lim="800000"/>
            <a:headEnd/>
            <a:tailEnd/>
          </a:ln>
        </p:spPr>
      </p:pic>
      <p:sp>
        <p:nvSpPr>
          <p:cNvPr id="25" name="Rectangle 2"/>
          <p:cNvSpPr>
            <a:spLocks noGrp="1" noChangeArrowheads="1"/>
          </p:cNvSpPr>
          <p:nvPr userDrawn="1">
            <p:ph type="ctrTitle"/>
          </p:nvPr>
        </p:nvSpPr>
        <p:spPr>
          <a:xfrm>
            <a:off x="525463" y="4295776"/>
            <a:ext cx="8108950" cy="977900"/>
          </a:xfrm>
          <a:prstGeom prst="rect">
            <a:avLst/>
          </a:prstGeom>
        </p:spPr>
        <p:txBody>
          <a:bodyPr/>
          <a:lstStyle>
            <a:lvl1pPr algn="r">
              <a:defRPr/>
            </a:lvl1pPr>
          </a:lstStyle>
          <a:p>
            <a:r>
              <a:rPr lang="en-US" smtClean="0"/>
              <a:t>Click to edit Master title style</a:t>
            </a:r>
            <a:endParaRPr lang="en-US" dirty="0"/>
          </a:p>
        </p:txBody>
      </p:sp>
      <p:sp>
        <p:nvSpPr>
          <p:cNvPr id="26" name="Rectangle 3"/>
          <p:cNvSpPr>
            <a:spLocks noGrp="1" noChangeArrowheads="1"/>
          </p:cNvSpPr>
          <p:nvPr userDrawn="1">
            <p:ph type="subTitle" idx="1"/>
          </p:nvPr>
        </p:nvSpPr>
        <p:spPr>
          <a:xfrm>
            <a:off x="525463" y="5300663"/>
            <a:ext cx="8108950" cy="914400"/>
          </a:xfrm>
          <a:prstGeom prst="rect">
            <a:avLst/>
          </a:prstGeom>
        </p:spPr>
        <p:txBody>
          <a:bodyPr/>
          <a:lstStyle>
            <a:lvl1pPr marL="0" indent="0" algn="r">
              <a:lnSpc>
                <a:spcPct val="80000"/>
              </a:lnSpc>
              <a:spcAft>
                <a:spcPct val="0"/>
              </a:spcAft>
              <a:buFont typeface="Wingdings" pitchFamily="2" charset="2"/>
              <a:buNone/>
              <a:defRPr b="1">
                <a:solidFill>
                  <a:srgbClr val="114797"/>
                </a:solidFill>
              </a:defRPr>
            </a:lvl1pPr>
          </a:lstStyle>
          <a:p>
            <a:r>
              <a:rPr lang="en-US" smtClean="0"/>
              <a:t>Click to edit Master subtitle style</a:t>
            </a:r>
            <a:endParaRPr lang="en-US"/>
          </a:p>
        </p:txBody>
      </p:sp>
      <p:sp>
        <p:nvSpPr>
          <p:cNvPr id="10" name="Rectangle 30"/>
          <p:cNvSpPr>
            <a:spLocks noGrp="1" noChangeArrowheads="1"/>
          </p:cNvSpPr>
          <p:nvPr userDrawn="1">
            <p:ph type="dt" sz="quarter" idx="10"/>
          </p:nvPr>
        </p:nvSpPr>
        <p:spPr/>
        <p:txBody>
          <a:bodyPr/>
          <a:lstStyle>
            <a:lvl1pPr>
              <a:defRPr sz="1000" b="1">
                <a:solidFill>
                  <a:schemeClr val="bg2"/>
                </a:solidFill>
              </a:defRPr>
            </a:lvl1pPr>
          </a:lstStyle>
          <a:p>
            <a:pPr>
              <a:defRPr/>
            </a:pPr>
            <a:fld id="{32B1B7AB-AA97-4E62-8A0C-34E05F2A83FE}" type="datetime4">
              <a:rPr lang="en-US"/>
              <a:pPr>
                <a:defRPr/>
              </a:pPr>
              <a:t>January 6, 2022</a:t>
            </a:fld>
            <a:endParaRPr lang="en-US" dirty="0"/>
          </a:p>
        </p:txBody>
      </p:sp>
      <p:sp>
        <p:nvSpPr>
          <p:cNvPr id="11" name="Rectangle 10"/>
          <p:cNvSpPr/>
          <p:nvPr userDrawn="1"/>
        </p:nvSpPr>
        <p:spPr bwMode="auto">
          <a:xfrm>
            <a:off x="228600" y="533400"/>
            <a:ext cx="8686800" cy="6096000"/>
          </a:xfrm>
          <a:prstGeom prst="rect">
            <a:avLst/>
          </a:prstGeom>
          <a:noFill/>
          <a:ln w="12700" cap="flat" cmpd="sng" algn="ctr">
            <a:solidFill>
              <a:schemeClr val="bg1">
                <a:lumMod val="65000"/>
              </a:schemeClr>
            </a:solid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lIns="91429" tIns="45714" rIns="91429" bIns="45714" anchor="ctr"/>
          <a:lstStyle/>
          <a:p>
            <a:pPr algn="ctr" defTabSz="457146">
              <a:defRPr/>
            </a:pPr>
            <a:endParaRPr lang="en-US" dirty="0">
              <a:solidFill>
                <a:srgbClr val="FFFFFF"/>
              </a:solidFill>
              <a:latin typeface="Calibri" pitchFamily="34" charset="0"/>
              <a:ea typeface="ＭＳ Ｐゴシック" pitchFamily="1" charset="-128"/>
            </a:endParaRPr>
          </a:p>
        </p:txBody>
      </p:sp>
    </p:spTree>
    <p:extLst>
      <p:ext uri="{BB962C8B-B14F-4D97-AF65-F5344CB8AC3E}">
        <p14:creationId xmlns:p14="http://schemas.microsoft.com/office/powerpoint/2010/main" val="343361754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bwMode="auto">
          <a:xfrm>
            <a:off x="525463" y="4295776"/>
            <a:ext cx="8121650" cy="977900"/>
          </a:xfrm>
          <a:prstGeom prst="rect">
            <a:avLst/>
          </a:prstGeom>
          <a:noFill/>
          <a:ln w="9525">
            <a:noFill/>
            <a:miter lim="800000"/>
            <a:headEnd/>
            <a:tailEnd/>
          </a:ln>
        </p:spPr>
        <p:txBody>
          <a:bodyPr/>
          <a:lstStyle/>
          <a:p>
            <a:pPr lvl="0"/>
            <a:r>
              <a:rPr lang="en-US" smtClean="0"/>
              <a:t>Click to edit Master title style</a:t>
            </a:r>
          </a:p>
        </p:txBody>
      </p:sp>
      <p:sp>
        <p:nvSpPr>
          <p:cNvPr id="5" name="Rectangle 3"/>
          <p:cNvSpPr>
            <a:spLocks noGrp="1" noChangeArrowheads="1"/>
          </p:cNvSpPr>
          <p:nvPr>
            <p:ph idx="1"/>
          </p:nvPr>
        </p:nvSpPr>
        <p:spPr bwMode="auto">
          <a:xfrm>
            <a:off x="525463" y="5300663"/>
            <a:ext cx="8121650" cy="914400"/>
          </a:xfrm>
          <a:prstGeom prst="rect">
            <a:avLst/>
          </a:prstGeom>
          <a:noFill/>
          <a:ln w="9525">
            <a:noFill/>
            <a:miter lim="800000"/>
            <a:headEnd/>
            <a:tailEnd/>
          </a:ln>
        </p:spPr>
        <p:txBody>
          <a:bodyPr/>
          <a:lstStyle>
            <a:lvl1pPr>
              <a:defRPr sz="1800" i="1"/>
            </a:lvl1pPr>
          </a:lstStyle>
          <a:p>
            <a:pPr lvl="0"/>
            <a:r>
              <a:rPr lang="en-US" noProof="0" smtClean="0"/>
              <a:t>Click to edit Master text styles</a:t>
            </a:r>
          </a:p>
        </p:txBody>
      </p:sp>
      <p:sp>
        <p:nvSpPr>
          <p:cNvPr id="6" name="Rectangle 30"/>
          <p:cNvSpPr>
            <a:spLocks noGrp="1" noChangeArrowheads="1"/>
          </p:cNvSpPr>
          <p:nvPr>
            <p:ph type="dt" sz="quarter" idx="10"/>
          </p:nvPr>
        </p:nvSpPr>
        <p:spPr>
          <a:ln/>
        </p:spPr>
        <p:txBody>
          <a:bodyPr/>
          <a:lstStyle>
            <a:lvl1pPr>
              <a:defRPr/>
            </a:lvl1pPr>
          </a:lstStyle>
          <a:p>
            <a:pPr>
              <a:defRPr/>
            </a:pPr>
            <a:fld id="{94596418-448A-4F8F-BC20-CB2C14713200}" type="datetime4">
              <a:rPr lang="en-US"/>
              <a:pPr>
                <a:defRPr/>
              </a:pPr>
              <a:t>January 6, 2022</a:t>
            </a:fld>
            <a:endParaRPr lang="en-US" dirty="0"/>
          </a:p>
        </p:txBody>
      </p:sp>
    </p:spTree>
    <p:extLst>
      <p:ext uri="{BB962C8B-B14F-4D97-AF65-F5344CB8AC3E}">
        <p14:creationId xmlns:p14="http://schemas.microsoft.com/office/powerpoint/2010/main" val="34206934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0"/>
          <p:cNvSpPr>
            <a:spLocks noGrp="1" noChangeArrowheads="1"/>
          </p:cNvSpPr>
          <p:nvPr>
            <p:ph type="dt" sz="quarter" idx="10"/>
          </p:nvPr>
        </p:nvSpPr>
        <p:spPr>
          <a:ln/>
        </p:spPr>
        <p:txBody>
          <a:bodyPr/>
          <a:lstStyle>
            <a:lvl1pPr>
              <a:defRPr/>
            </a:lvl1pPr>
          </a:lstStyle>
          <a:p>
            <a:pPr>
              <a:defRPr/>
            </a:pPr>
            <a:fld id="{9966EA4E-B2DB-4538-8D8D-45B792A82724}" type="datetime4">
              <a:rPr lang="en-US"/>
              <a:pPr>
                <a:defRPr/>
              </a:pPr>
              <a:t>January 6, 2022</a:t>
            </a:fld>
            <a:endParaRPr lang="en-US" dirty="0"/>
          </a:p>
        </p:txBody>
      </p:sp>
    </p:spTree>
    <p:extLst>
      <p:ext uri="{BB962C8B-B14F-4D97-AF65-F5344CB8AC3E}">
        <p14:creationId xmlns:p14="http://schemas.microsoft.com/office/powerpoint/2010/main" val="255778700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5"/>
          <p:cNvSpPr>
            <a:spLocks noGrp="1" noChangeArrowheads="1"/>
          </p:cNvSpPr>
          <p:nvPr>
            <p:ph type="title"/>
          </p:nvPr>
        </p:nvSpPr>
        <p:spPr bwMode="auto">
          <a:xfrm>
            <a:off x="525463" y="4295776"/>
            <a:ext cx="8121650" cy="977900"/>
          </a:xfrm>
          <a:prstGeom prst="rect">
            <a:avLst/>
          </a:prstGeom>
          <a:noFill/>
          <a:ln w="9525">
            <a:noFill/>
            <a:miter lim="800000"/>
            <a:headEnd/>
            <a:tailEnd/>
          </a:ln>
        </p:spPr>
        <p:txBody>
          <a:bodyPr/>
          <a:lstStyle/>
          <a:p>
            <a:pPr lvl="0"/>
            <a:r>
              <a:rPr lang="en-US" smtClean="0"/>
              <a:t>Click to edit Master title style</a:t>
            </a:r>
          </a:p>
        </p:txBody>
      </p:sp>
      <p:sp>
        <p:nvSpPr>
          <p:cNvPr id="7" name="Content Placeholder 6"/>
          <p:cNvSpPr>
            <a:spLocks noGrp="1" noChangeArrowheads="1"/>
          </p:cNvSpPr>
          <p:nvPr>
            <p:ph idx="1"/>
          </p:nvPr>
        </p:nvSpPr>
        <p:spPr bwMode="auto">
          <a:xfrm>
            <a:off x="525463" y="5300663"/>
            <a:ext cx="8121650" cy="914400"/>
          </a:xfrm>
          <a:prstGeom prst="rect">
            <a:avLst/>
          </a:prstGeom>
          <a:noFill/>
          <a:ln w="9525">
            <a:noFill/>
            <a:miter lim="800000"/>
            <a:headEnd/>
            <a:tailEnd/>
          </a:ln>
        </p:spPr>
        <p:txBody>
          <a:bodyPr vert="horz" wrap="square" lIns="91429" tIns="45714" rIns="91429" bIns="45714" numCol="1" anchor="t" anchorCtr="0" compatLnSpc="1">
            <a:prstTxWarp prst="textNoShape">
              <a:avLst/>
            </a:prstTxWarp>
          </a:bodyPr>
          <a:lstStyle>
            <a:lvl1pPr>
              <a:defRPr sz="1800" i="1"/>
            </a:lvl1pPr>
          </a:lstStyle>
          <a:p>
            <a:pPr lvl="0"/>
            <a:r>
              <a:rPr lang="en-US" smtClean="0"/>
              <a:t>Click to edit Master text styles</a:t>
            </a:r>
          </a:p>
        </p:txBody>
      </p:sp>
    </p:spTree>
    <p:extLst>
      <p:ext uri="{BB962C8B-B14F-4D97-AF65-F5344CB8AC3E}">
        <p14:creationId xmlns:p14="http://schemas.microsoft.com/office/powerpoint/2010/main" val="158151627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theme" Target="../theme/theme3.xml"/><Relationship Id="rId1" Type="http://schemas.openxmlformats.org/officeDocument/2006/relationships/slideLayout" Target="../slideLayouts/slideLayout6.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7" Type="http://schemas.openxmlformats.org/officeDocument/2006/relationships/image" Target="../media/image11.jpeg"/><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8.jpeg"/></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9.xml"/></Relationships>
</file>

<file path=ppt/slideMasters/_rels/slideMaster6.xml.rels><?xml version="1.0" encoding="UTF-8" standalone="yes"?>
<Relationships xmlns="http://schemas.openxmlformats.org/package/2006/relationships"><Relationship Id="rId8" Type="http://schemas.openxmlformats.org/officeDocument/2006/relationships/image" Target="../media/image15.jpeg"/><Relationship Id="rId3" Type="http://schemas.openxmlformats.org/officeDocument/2006/relationships/slideLayout" Target="../slideLayouts/slideLayout12.xml"/><Relationship Id="rId7" Type="http://schemas.openxmlformats.org/officeDocument/2006/relationships/image" Target="../media/image14.jpeg"/><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image" Target="../media/image13.jpeg"/><Relationship Id="rId5" Type="http://schemas.openxmlformats.org/officeDocument/2006/relationships/image" Target="../media/image12.jpeg"/><Relationship Id="rId4"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8" Type="http://schemas.openxmlformats.org/officeDocument/2006/relationships/image" Target="../media/image12.jpeg"/><Relationship Id="rId3" Type="http://schemas.openxmlformats.org/officeDocument/2006/relationships/slideLayout" Target="../slideLayouts/slideLayout15.xml"/><Relationship Id="rId7" Type="http://schemas.openxmlformats.org/officeDocument/2006/relationships/image" Target="../media/image10.jpeg"/><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theme" Target="../theme/theme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 name="Rectangle 6"/>
          <p:cNvSpPr txBox="1">
            <a:spLocks noChangeArrowheads="1"/>
          </p:cNvSpPr>
          <p:nvPr/>
        </p:nvSpPr>
        <p:spPr bwMode="auto">
          <a:xfrm>
            <a:off x="8001000" y="6149975"/>
            <a:ext cx="685800" cy="404813"/>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lvl1pPr algn="r">
              <a:defRPr sz="1400">
                <a:solidFill>
                  <a:schemeClr val="bg2"/>
                </a:solidFill>
                <a:latin typeface="Arial" charset="0"/>
              </a:defRPr>
            </a:lvl1pPr>
          </a:lstStyle>
          <a:p>
            <a:pPr marL="0" marR="0" lvl="0" indent="0" algn="r" defTabSz="914293" rtl="0" eaLnBrk="1" fontAlgn="base" latinLnBrk="0" hangingPunct="1">
              <a:lnSpc>
                <a:spcPct val="100000"/>
              </a:lnSpc>
              <a:spcBef>
                <a:spcPct val="0"/>
              </a:spcBef>
              <a:spcAft>
                <a:spcPct val="0"/>
              </a:spcAft>
              <a:buClrTx/>
              <a:buSzTx/>
              <a:buFontTx/>
              <a:buNone/>
              <a:tabLst/>
              <a:defRPr/>
            </a:pPr>
            <a:fld id="{F72FBEC1-8E57-43FE-9EA4-93D830ADB42C}" type="slidenum">
              <a:rPr kumimoji="0" lang="en-US" sz="1400" b="0" i="0" u="none" strike="noStrike" kern="1200" cap="none" spc="0" normalizeH="0" baseline="0" noProof="0" smtClean="0">
                <a:ln>
                  <a:noFill/>
                </a:ln>
                <a:solidFill>
                  <a:schemeClr val="bg2"/>
                </a:solidFill>
                <a:effectLst/>
                <a:uLnTx/>
                <a:uFillTx/>
                <a:latin typeface="Arial" charset="0"/>
                <a:ea typeface="+mn-ea"/>
                <a:cs typeface="+mn-cs"/>
              </a:rPr>
              <a:pPr marL="0" marR="0" lvl="0" indent="0" algn="r" defTabSz="914293" rtl="0" eaLnBrk="1" fontAlgn="base" latinLnBrk="0" hangingPunct="1">
                <a:lnSpc>
                  <a:spcPct val="100000"/>
                </a:lnSpc>
                <a:spcBef>
                  <a:spcPct val="0"/>
                </a:spcBef>
                <a:spcAft>
                  <a:spcPct val="0"/>
                </a:spcAft>
                <a:buClrTx/>
                <a:buSzTx/>
                <a:buFontTx/>
                <a:buNone/>
                <a:tabLst/>
                <a:defRPr/>
              </a:pPr>
              <a:t>‹#›</a:t>
            </a:fld>
            <a:endParaRPr kumimoji="0" lang="en-US" sz="1400" b="0" i="0" u="none" strike="noStrike" kern="1200" cap="none" spc="0" normalizeH="0" baseline="0" noProof="0" dirty="0">
              <a:ln>
                <a:noFill/>
              </a:ln>
              <a:solidFill>
                <a:schemeClr val="bg2"/>
              </a:solidFill>
              <a:effectLst/>
              <a:uLnTx/>
              <a:uFillTx/>
              <a:latin typeface="Arial" charset="0"/>
              <a:ea typeface="+mn-ea"/>
              <a:cs typeface="+mn-cs"/>
            </a:endParaRPr>
          </a:p>
        </p:txBody>
      </p:sp>
      <p:grpSp>
        <p:nvGrpSpPr>
          <p:cNvPr id="13" name="Group 12"/>
          <p:cNvGrpSpPr/>
          <p:nvPr/>
        </p:nvGrpSpPr>
        <p:grpSpPr>
          <a:xfrm>
            <a:off x="314325" y="147638"/>
            <a:ext cx="8516938" cy="1270000"/>
            <a:chOff x="314325" y="33338"/>
            <a:chExt cx="8516938" cy="1270000"/>
          </a:xfrm>
        </p:grpSpPr>
        <p:sp>
          <p:nvSpPr>
            <p:cNvPr id="14" name="Rectangle 13"/>
            <p:cNvSpPr>
              <a:spLocks noChangeArrowheads="1"/>
            </p:cNvSpPr>
            <p:nvPr userDrawn="1"/>
          </p:nvSpPr>
          <p:spPr bwMode="auto">
            <a:xfrm>
              <a:off x="314325" y="33338"/>
              <a:ext cx="8516938" cy="1270000"/>
            </a:xfrm>
            <a:prstGeom prst="rect">
              <a:avLst/>
            </a:prstGeom>
            <a:noFill/>
            <a:ln w="25400">
              <a:solidFill>
                <a:schemeClr val="bg1">
                  <a:lumMod val="85000"/>
                </a:schemeClr>
              </a:solidFill>
              <a:round/>
              <a:headEnd/>
              <a:tailEnd/>
            </a:ln>
          </p:spPr>
          <p:txBody>
            <a:bodyPr lIns="91436" tIns="45718" rIns="91436" bIns="45718" anchor="ctr"/>
            <a:lstStyle/>
            <a:p>
              <a:pPr algn="ctr" defTabSz="457146">
                <a:defRPr/>
              </a:pPr>
              <a:endParaRPr lang="en-US" dirty="0">
                <a:solidFill>
                  <a:srgbClr val="FFFFFF"/>
                </a:solidFill>
                <a:latin typeface="Calibri" pitchFamily="34" charset="0"/>
                <a:ea typeface="ＭＳ Ｐゴシック" pitchFamily="1" charset="-128"/>
              </a:endParaRPr>
            </a:p>
          </p:txBody>
        </p:sp>
        <p:sp>
          <p:nvSpPr>
            <p:cNvPr id="15" name="Rectangle 14"/>
            <p:cNvSpPr>
              <a:spLocks noChangeArrowheads="1"/>
            </p:cNvSpPr>
            <p:nvPr userDrawn="1"/>
          </p:nvSpPr>
          <p:spPr bwMode="auto">
            <a:xfrm>
              <a:off x="439738" y="155575"/>
              <a:ext cx="8286750" cy="1035050"/>
            </a:xfrm>
            <a:prstGeom prst="rect">
              <a:avLst/>
            </a:prstGeom>
            <a:solidFill>
              <a:schemeClr val="bg1">
                <a:lumMod val="85000"/>
              </a:schemeClr>
            </a:solidFill>
            <a:ln w="12700">
              <a:noFill/>
              <a:round/>
              <a:headEnd/>
              <a:tailEnd/>
            </a:ln>
          </p:spPr>
          <p:txBody>
            <a:bodyPr lIns="91436" tIns="45718" rIns="91436" bIns="45718" anchor="ctr"/>
            <a:lstStyle/>
            <a:p>
              <a:pPr algn="ctr" defTabSz="457146">
                <a:defRPr/>
              </a:pPr>
              <a:endParaRPr lang="en-US" dirty="0">
                <a:solidFill>
                  <a:srgbClr val="FFFFFF"/>
                </a:solidFill>
                <a:latin typeface="Calibri" pitchFamily="34" charset="0"/>
                <a:ea typeface="ＭＳ Ｐゴシック" pitchFamily="1" charset="-128"/>
              </a:endParaRPr>
            </a:p>
          </p:txBody>
        </p:sp>
      </p:grpSp>
      <p:sp>
        <p:nvSpPr>
          <p:cNvPr id="1027" name="Rectangle 3"/>
          <p:cNvSpPr>
            <a:spLocks noGrp="1" noChangeArrowheads="1"/>
          </p:cNvSpPr>
          <p:nvPr>
            <p:ph type="body" idx="1"/>
          </p:nvPr>
        </p:nvSpPr>
        <p:spPr bwMode="auto">
          <a:xfrm>
            <a:off x="457200" y="1557338"/>
            <a:ext cx="8229601" cy="4724400"/>
          </a:xfrm>
          <a:prstGeom prst="rect">
            <a:avLst/>
          </a:prstGeom>
          <a:noFill/>
          <a:ln w="9525">
            <a:noFill/>
            <a:miter lim="800000"/>
            <a:headEnd/>
            <a:tailEnd/>
          </a:ln>
        </p:spPr>
        <p:txBody>
          <a:bodyPr vert="horz" wrap="square" lIns="91429" tIns="45714" rIns="91429" bIns="45714"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029" name="Rectangle 2"/>
          <p:cNvSpPr>
            <a:spLocks noGrp="1" noChangeArrowheads="1"/>
          </p:cNvSpPr>
          <p:nvPr>
            <p:ph type="title"/>
          </p:nvPr>
        </p:nvSpPr>
        <p:spPr bwMode="auto">
          <a:xfrm>
            <a:off x="439738" y="269875"/>
            <a:ext cx="8269289" cy="1035050"/>
          </a:xfrm>
          <a:prstGeom prst="rect">
            <a:avLst/>
          </a:prstGeom>
          <a:noFill/>
          <a:ln w="9525">
            <a:noFill/>
            <a:miter lim="800000"/>
            <a:headEnd/>
            <a:tailEnd/>
          </a:ln>
        </p:spPr>
        <p:txBody>
          <a:bodyPr vert="horz" wrap="square" lIns="91429" tIns="45714" rIns="91429" bIns="45714" numCol="1" anchor="ctr" anchorCtr="0" compatLnSpc="1">
            <a:prstTxWarp prst="textNoShape">
              <a:avLst/>
            </a:prstTxWarp>
          </a:bodyPr>
          <a:lstStyle/>
          <a:p>
            <a:pPr lvl="0"/>
            <a:r>
              <a:rPr lang="en-US" dirty="0" smtClean="0"/>
              <a:t>Slide Title Here</a:t>
            </a:r>
          </a:p>
        </p:txBody>
      </p:sp>
      <p:pic>
        <p:nvPicPr>
          <p:cNvPr id="2051" name="Picture 3" descr="I:\temp\PPT Conner Strong Buckelew Logo RGB.png"/>
          <p:cNvPicPr>
            <a:picLocks noChangeAspect="1" noChangeArrowheads="1"/>
          </p:cNvPicPr>
          <p:nvPr/>
        </p:nvPicPr>
        <p:blipFill>
          <a:blip r:embed="rId7" cstate="print"/>
          <a:srcRect/>
          <a:stretch>
            <a:fillRect/>
          </a:stretch>
        </p:blipFill>
        <p:spPr bwMode="auto">
          <a:xfrm>
            <a:off x="314325" y="6406853"/>
            <a:ext cx="2822575" cy="147936"/>
          </a:xfrm>
          <a:prstGeom prst="rect">
            <a:avLst/>
          </a:prstGeom>
          <a:noFill/>
        </p:spPr>
      </p:pic>
      <p:sp>
        <p:nvSpPr>
          <p:cNvPr id="9" name="Rectangle 16"/>
          <p:cNvSpPr>
            <a:spLocks noChangeArrowheads="1"/>
          </p:cNvSpPr>
          <p:nvPr userDrawn="1"/>
        </p:nvSpPr>
        <p:spPr bwMode="auto">
          <a:xfrm>
            <a:off x="0" y="6661150"/>
            <a:ext cx="9144000" cy="201613"/>
          </a:xfrm>
          <a:prstGeom prst="rect">
            <a:avLst/>
          </a:prstGeom>
          <a:solidFill>
            <a:srgbClr val="EAEAEA"/>
          </a:solidFill>
          <a:ln w="9525">
            <a:noFill/>
            <a:miter lim="800000"/>
            <a:headEnd/>
            <a:tailEnd/>
          </a:ln>
          <a:effectLst/>
        </p:spPr>
        <p:txBody>
          <a:bodyPr wrap="none" anchor="ctr"/>
          <a:lstStyle/>
          <a:p>
            <a:pPr>
              <a:defRPr/>
            </a:pPr>
            <a:endParaRPr lang="en-US"/>
          </a:p>
        </p:txBody>
      </p:sp>
    </p:spTree>
    <p:extLst>
      <p:ext uri="{BB962C8B-B14F-4D97-AF65-F5344CB8AC3E}">
        <p14:creationId xmlns:p14="http://schemas.microsoft.com/office/powerpoint/2010/main" val="3463385346"/>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Lst>
  <p:timing>
    <p:tnLst>
      <p:par>
        <p:cTn id="1" dur="indefinite" restart="never" nodeType="tmRoot"/>
      </p:par>
    </p:tnLst>
  </p:timing>
  <p:txStyles>
    <p:titleStyle>
      <a:lvl1pPr algn="ctr" rtl="0" eaLnBrk="1" fontAlgn="base" hangingPunct="1">
        <a:lnSpc>
          <a:spcPct val="100000"/>
        </a:lnSpc>
        <a:spcBef>
          <a:spcPct val="0"/>
        </a:spcBef>
        <a:spcAft>
          <a:spcPct val="0"/>
        </a:spcAft>
        <a:defRPr sz="3200" b="1">
          <a:solidFill>
            <a:srgbClr val="114797"/>
          </a:solidFill>
          <a:latin typeface="+mj-lt"/>
          <a:ea typeface="+mj-ea"/>
          <a:cs typeface="+mj-cs"/>
        </a:defRPr>
      </a:lvl1pPr>
      <a:lvl2pPr algn="ctr" rtl="0" eaLnBrk="1" fontAlgn="base" hangingPunct="1">
        <a:lnSpc>
          <a:spcPct val="80000"/>
        </a:lnSpc>
        <a:spcBef>
          <a:spcPct val="0"/>
        </a:spcBef>
        <a:spcAft>
          <a:spcPct val="0"/>
        </a:spcAft>
        <a:defRPr sz="3200" b="1">
          <a:solidFill>
            <a:srgbClr val="114797"/>
          </a:solidFill>
          <a:latin typeface="Arial" charset="0"/>
        </a:defRPr>
      </a:lvl2pPr>
      <a:lvl3pPr algn="ctr" rtl="0" eaLnBrk="1" fontAlgn="base" hangingPunct="1">
        <a:lnSpc>
          <a:spcPct val="80000"/>
        </a:lnSpc>
        <a:spcBef>
          <a:spcPct val="0"/>
        </a:spcBef>
        <a:spcAft>
          <a:spcPct val="0"/>
        </a:spcAft>
        <a:defRPr sz="3200" b="1">
          <a:solidFill>
            <a:srgbClr val="114797"/>
          </a:solidFill>
          <a:latin typeface="Arial" charset="0"/>
        </a:defRPr>
      </a:lvl3pPr>
      <a:lvl4pPr algn="ctr" rtl="0" eaLnBrk="1" fontAlgn="base" hangingPunct="1">
        <a:lnSpc>
          <a:spcPct val="80000"/>
        </a:lnSpc>
        <a:spcBef>
          <a:spcPct val="0"/>
        </a:spcBef>
        <a:spcAft>
          <a:spcPct val="0"/>
        </a:spcAft>
        <a:defRPr sz="3200" b="1">
          <a:solidFill>
            <a:srgbClr val="114797"/>
          </a:solidFill>
          <a:latin typeface="Arial" charset="0"/>
        </a:defRPr>
      </a:lvl4pPr>
      <a:lvl5pPr algn="ctr" rtl="0" eaLnBrk="1" fontAlgn="base" hangingPunct="1">
        <a:lnSpc>
          <a:spcPct val="80000"/>
        </a:lnSpc>
        <a:spcBef>
          <a:spcPct val="0"/>
        </a:spcBef>
        <a:spcAft>
          <a:spcPct val="0"/>
        </a:spcAft>
        <a:defRPr sz="3200" b="1">
          <a:solidFill>
            <a:srgbClr val="114797"/>
          </a:solidFill>
          <a:latin typeface="Arial" charset="0"/>
        </a:defRPr>
      </a:lvl5pPr>
      <a:lvl6pPr marL="457146" algn="ctr" rtl="0" eaLnBrk="1" fontAlgn="base" hangingPunct="1">
        <a:lnSpc>
          <a:spcPct val="80000"/>
        </a:lnSpc>
        <a:spcBef>
          <a:spcPct val="0"/>
        </a:spcBef>
        <a:spcAft>
          <a:spcPct val="0"/>
        </a:spcAft>
        <a:defRPr sz="3200" b="1">
          <a:solidFill>
            <a:srgbClr val="114797"/>
          </a:solidFill>
          <a:latin typeface="Arial" charset="0"/>
        </a:defRPr>
      </a:lvl6pPr>
      <a:lvl7pPr marL="914293" algn="ctr" rtl="0" eaLnBrk="1" fontAlgn="base" hangingPunct="1">
        <a:lnSpc>
          <a:spcPct val="80000"/>
        </a:lnSpc>
        <a:spcBef>
          <a:spcPct val="0"/>
        </a:spcBef>
        <a:spcAft>
          <a:spcPct val="0"/>
        </a:spcAft>
        <a:defRPr sz="3200" b="1">
          <a:solidFill>
            <a:srgbClr val="114797"/>
          </a:solidFill>
          <a:latin typeface="Arial" charset="0"/>
        </a:defRPr>
      </a:lvl7pPr>
      <a:lvl8pPr marL="1371440" algn="ctr" rtl="0" eaLnBrk="1" fontAlgn="base" hangingPunct="1">
        <a:lnSpc>
          <a:spcPct val="80000"/>
        </a:lnSpc>
        <a:spcBef>
          <a:spcPct val="0"/>
        </a:spcBef>
        <a:spcAft>
          <a:spcPct val="0"/>
        </a:spcAft>
        <a:defRPr sz="3200" b="1">
          <a:solidFill>
            <a:srgbClr val="114797"/>
          </a:solidFill>
          <a:latin typeface="Arial" charset="0"/>
        </a:defRPr>
      </a:lvl8pPr>
      <a:lvl9pPr marL="1828586" algn="ctr" rtl="0" eaLnBrk="1" fontAlgn="base" hangingPunct="1">
        <a:lnSpc>
          <a:spcPct val="80000"/>
        </a:lnSpc>
        <a:spcBef>
          <a:spcPct val="0"/>
        </a:spcBef>
        <a:spcAft>
          <a:spcPct val="0"/>
        </a:spcAft>
        <a:defRPr sz="3200" b="1">
          <a:solidFill>
            <a:srgbClr val="114797"/>
          </a:solidFill>
          <a:latin typeface="Arial" charset="0"/>
        </a:defRPr>
      </a:lvl9pPr>
    </p:titleStyle>
    <p:bodyStyle>
      <a:lvl1pPr marL="571433" indent="-342860" algn="l" rtl="0" eaLnBrk="1" fontAlgn="base" hangingPunct="1">
        <a:spcBef>
          <a:spcPct val="0"/>
        </a:spcBef>
        <a:spcAft>
          <a:spcPct val="40000"/>
        </a:spcAft>
        <a:buClr>
          <a:srgbClr val="114797"/>
        </a:buClr>
        <a:buSzPct val="90000"/>
        <a:buFont typeface="Wingdings" pitchFamily="2" charset="2"/>
        <a:buChar char="§"/>
        <a:defRPr>
          <a:solidFill>
            <a:schemeClr val="tx1"/>
          </a:solidFill>
          <a:latin typeface="+mn-lt"/>
          <a:ea typeface="+mn-ea"/>
          <a:cs typeface="+mn-cs"/>
        </a:defRPr>
      </a:lvl1pPr>
      <a:lvl2pPr marL="1028580" indent="-342860" algn="l" rtl="0" eaLnBrk="1" fontAlgn="base" hangingPunct="1">
        <a:spcBef>
          <a:spcPct val="0"/>
        </a:spcBef>
        <a:spcAft>
          <a:spcPct val="40000"/>
        </a:spcAft>
        <a:buClr>
          <a:srgbClr val="114797"/>
        </a:buClr>
        <a:buFont typeface="Arial" pitchFamily="34" charset="0"/>
        <a:buChar char="-"/>
        <a:defRPr>
          <a:solidFill>
            <a:schemeClr val="tx1"/>
          </a:solidFill>
          <a:latin typeface="+mn-lt"/>
        </a:defRPr>
      </a:lvl2pPr>
      <a:lvl3pPr marL="1485726" indent="-342860" algn="l" rtl="0" eaLnBrk="1" fontAlgn="base" hangingPunct="1">
        <a:spcBef>
          <a:spcPct val="0"/>
        </a:spcBef>
        <a:spcAft>
          <a:spcPct val="40000"/>
        </a:spcAft>
        <a:buClr>
          <a:srgbClr val="114797"/>
        </a:buClr>
        <a:buSzPct val="85000"/>
        <a:buFont typeface="Arial" pitchFamily="34" charset="0"/>
        <a:buChar char="&gt;"/>
        <a:defRPr>
          <a:solidFill>
            <a:schemeClr val="tx1"/>
          </a:solidFill>
          <a:latin typeface="+mn-lt"/>
        </a:defRPr>
      </a:lvl3pPr>
      <a:lvl4pPr marL="1942873" indent="-342860" algn="l" rtl="0" eaLnBrk="1" fontAlgn="base" hangingPunct="1">
        <a:spcBef>
          <a:spcPct val="0"/>
        </a:spcBef>
        <a:spcAft>
          <a:spcPct val="40000"/>
        </a:spcAft>
        <a:buClr>
          <a:srgbClr val="114797"/>
        </a:buClr>
        <a:buFont typeface="Arial" pitchFamily="34" charset="0"/>
        <a:buChar char="•"/>
        <a:defRPr>
          <a:solidFill>
            <a:schemeClr val="tx1"/>
          </a:solidFill>
          <a:latin typeface="+mn-lt"/>
        </a:defRPr>
      </a:lvl4pPr>
      <a:lvl5pPr marL="2400019" indent="-342860" algn="l" rtl="0" eaLnBrk="1" fontAlgn="base" hangingPunct="1">
        <a:spcBef>
          <a:spcPct val="0"/>
        </a:spcBef>
        <a:spcAft>
          <a:spcPct val="40000"/>
        </a:spcAft>
        <a:buClr>
          <a:srgbClr val="1452AC"/>
        </a:buClr>
        <a:buChar char="»"/>
        <a:defRPr>
          <a:solidFill>
            <a:schemeClr val="tx1"/>
          </a:solidFill>
          <a:latin typeface="+mn-lt"/>
        </a:defRPr>
      </a:lvl5pPr>
      <a:lvl6pPr marL="2514306" indent="-228573" algn="l" rtl="0" eaLnBrk="1" fontAlgn="base" hangingPunct="1">
        <a:spcBef>
          <a:spcPct val="0"/>
        </a:spcBef>
        <a:spcAft>
          <a:spcPct val="40000"/>
        </a:spcAft>
        <a:buChar char="»"/>
        <a:defRPr>
          <a:solidFill>
            <a:schemeClr val="tx1"/>
          </a:solidFill>
          <a:latin typeface="+mn-lt"/>
        </a:defRPr>
      </a:lvl6pPr>
      <a:lvl7pPr marL="2971453" indent="-228573" algn="l" rtl="0" eaLnBrk="1" fontAlgn="base" hangingPunct="1">
        <a:spcBef>
          <a:spcPct val="0"/>
        </a:spcBef>
        <a:spcAft>
          <a:spcPct val="40000"/>
        </a:spcAft>
        <a:buChar char="»"/>
        <a:defRPr>
          <a:solidFill>
            <a:schemeClr val="tx1"/>
          </a:solidFill>
          <a:latin typeface="+mn-lt"/>
        </a:defRPr>
      </a:lvl7pPr>
      <a:lvl8pPr marL="3428599" indent="-228573" algn="l" rtl="0" eaLnBrk="1" fontAlgn="base" hangingPunct="1">
        <a:spcBef>
          <a:spcPct val="0"/>
        </a:spcBef>
        <a:spcAft>
          <a:spcPct val="40000"/>
        </a:spcAft>
        <a:buChar char="»"/>
        <a:defRPr>
          <a:solidFill>
            <a:schemeClr val="tx1"/>
          </a:solidFill>
          <a:latin typeface="+mn-lt"/>
        </a:defRPr>
      </a:lvl8pPr>
      <a:lvl9pPr marL="3885746" indent="-228573" algn="l" rtl="0" eaLnBrk="1" fontAlgn="base" hangingPunct="1">
        <a:spcBef>
          <a:spcPct val="0"/>
        </a:spcBef>
        <a:spcAft>
          <a:spcPct val="40000"/>
        </a:spcAft>
        <a:buChar char="»"/>
        <a:defRPr>
          <a:solidFill>
            <a:schemeClr val="tx1"/>
          </a:solidFill>
          <a:latin typeface="+mn-lt"/>
        </a:defRPr>
      </a:lvl9pPr>
    </p:bodyStyle>
    <p:otherStyle>
      <a:defPPr>
        <a:defRPr lang="en-US"/>
      </a:defPPr>
      <a:lvl1pPr marL="0" algn="l" defTabSz="914293" rtl="0" eaLnBrk="1" latinLnBrk="0" hangingPunct="1">
        <a:defRPr sz="1800" kern="1200">
          <a:solidFill>
            <a:schemeClr val="tx1"/>
          </a:solidFill>
          <a:latin typeface="+mn-lt"/>
          <a:ea typeface="+mn-ea"/>
          <a:cs typeface="+mn-cs"/>
        </a:defRPr>
      </a:lvl1pPr>
      <a:lvl2pPr marL="457146" algn="l" defTabSz="914293" rtl="0" eaLnBrk="1" latinLnBrk="0" hangingPunct="1">
        <a:defRPr sz="1800" kern="1200">
          <a:solidFill>
            <a:schemeClr val="tx1"/>
          </a:solidFill>
          <a:latin typeface="+mn-lt"/>
          <a:ea typeface="+mn-ea"/>
          <a:cs typeface="+mn-cs"/>
        </a:defRPr>
      </a:lvl2pPr>
      <a:lvl3pPr marL="914293" algn="l" defTabSz="914293" rtl="0" eaLnBrk="1" latinLnBrk="0" hangingPunct="1">
        <a:defRPr sz="1800" kern="1200">
          <a:solidFill>
            <a:schemeClr val="tx1"/>
          </a:solidFill>
          <a:latin typeface="+mn-lt"/>
          <a:ea typeface="+mn-ea"/>
          <a:cs typeface="+mn-cs"/>
        </a:defRPr>
      </a:lvl3pPr>
      <a:lvl4pPr marL="1371440" algn="l" defTabSz="914293" rtl="0" eaLnBrk="1" latinLnBrk="0" hangingPunct="1">
        <a:defRPr sz="1800" kern="1200">
          <a:solidFill>
            <a:schemeClr val="tx1"/>
          </a:solidFill>
          <a:latin typeface="+mn-lt"/>
          <a:ea typeface="+mn-ea"/>
          <a:cs typeface="+mn-cs"/>
        </a:defRPr>
      </a:lvl4pPr>
      <a:lvl5pPr marL="1828586" algn="l" defTabSz="914293" rtl="0" eaLnBrk="1" latinLnBrk="0" hangingPunct="1">
        <a:defRPr sz="1800" kern="1200">
          <a:solidFill>
            <a:schemeClr val="tx1"/>
          </a:solidFill>
          <a:latin typeface="+mn-lt"/>
          <a:ea typeface="+mn-ea"/>
          <a:cs typeface="+mn-cs"/>
        </a:defRPr>
      </a:lvl5pPr>
      <a:lvl6pPr marL="2285733" algn="l" defTabSz="914293" rtl="0" eaLnBrk="1" latinLnBrk="0" hangingPunct="1">
        <a:defRPr sz="1800" kern="1200">
          <a:solidFill>
            <a:schemeClr val="tx1"/>
          </a:solidFill>
          <a:latin typeface="+mn-lt"/>
          <a:ea typeface="+mn-ea"/>
          <a:cs typeface="+mn-cs"/>
        </a:defRPr>
      </a:lvl6pPr>
      <a:lvl7pPr marL="2742879" algn="l" defTabSz="914293" rtl="0" eaLnBrk="1" latinLnBrk="0" hangingPunct="1">
        <a:defRPr sz="1800" kern="1200">
          <a:solidFill>
            <a:schemeClr val="tx1"/>
          </a:solidFill>
          <a:latin typeface="+mn-lt"/>
          <a:ea typeface="+mn-ea"/>
          <a:cs typeface="+mn-cs"/>
        </a:defRPr>
      </a:lvl7pPr>
      <a:lvl8pPr marL="3200026" algn="l" defTabSz="914293" rtl="0" eaLnBrk="1" latinLnBrk="0" hangingPunct="1">
        <a:defRPr sz="1800" kern="1200">
          <a:solidFill>
            <a:schemeClr val="tx1"/>
          </a:solidFill>
          <a:latin typeface="+mn-lt"/>
          <a:ea typeface="+mn-ea"/>
          <a:cs typeface="+mn-cs"/>
        </a:defRPr>
      </a:lvl8pPr>
      <a:lvl9pPr marL="3657172" algn="l" defTabSz="91429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0990" name="Rectangle 14"/>
          <p:cNvSpPr>
            <a:spLocks noChangeArrowheads="1"/>
          </p:cNvSpPr>
          <p:nvPr/>
        </p:nvSpPr>
        <p:spPr bwMode="auto">
          <a:xfrm>
            <a:off x="3235326" y="3261406"/>
            <a:ext cx="2651125" cy="1698625"/>
          </a:xfrm>
          <a:prstGeom prst="rect">
            <a:avLst/>
          </a:prstGeom>
          <a:noFill/>
          <a:ln w="9525">
            <a:noFill/>
            <a:miter lim="800000"/>
            <a:headEnd/>
            <a:tailEnd/>
          </a:ln>
          <a:effectLst/>
        </p:spPr>
        <p:txBody>
          <a:bodyPr lIns="91429" tIns="45714" rIns="91429" bIns="45714"/>
          <a:lstStyle/>
          <a:p>
            <a:pPr>
              <a:spcAft>
                <a:spcPct val="40000"/>
              </a:spcAft>
              <a:buClr>
                <a:srgbClr val="114797"/>
              </a:buClr>
              <a:buSzPct val="90000"/>
              <a:buFont typeface="Wingdings" pitchFamily="2" charset="2"/>
              <a:buNone/>
              <a:defRPr/>
            </a:pPr>
            <a:r>
              <a:rPr lang="en-US" sz="1200" i="1" dirty="0">
                <a:solidFill>
                  <a:schemeClr val="bg2"/>
                </a:solidFill>
                <a:latin typeface="Arial" charset="0"/>
              </a:rPr>
              <a:t>Outlines the significance of the issue identified and explains its potential impact on the Plan Sponsor’s programs and/or business</a:t>
            </a:r>
          </a:p>
        </p:txBody>
      </p:sp>
      <p:pic>
        <p:nvPicPr>
          <p:cNvPr id="2052" name="Picture 10"/>
          <p:cNvPicPr>
            <a:picLocks noChangeAspect="1" noChangeArrowheads="1"/>
          </p:cNvPicPr>
          <p:nvPr/>
        </p:nvPicPr>
        <p:blipFill>
          <a:blip r:embed="rId2" cstate="print"/>
          <a:srcRect/>
          <a:stretch>
            <a:fillRect/>
          </a:stretch>
        </p:blipFill>
        <p:spPr bwMode="auto">
          <a:xfrm>
            <a:off x="1031875" y="2098675"/>
            <a:ext cx="685800" cy="685800"/>
          </a:xfrm>
          <a:prstGeom prst="rect">
            <a:avLst/>
          </a:prstGeom>
          <a:noFill/>
          <a:ln w="9525">
            <a:noFill/>
            <a:miter lim="800000"/>
            <a:headEnd/>
            <a:tailEnd/>
          </a:ln>
        </p:spPr>
      </p:pic>
      <p:sp>
        <p:nvSpPr>
          <p:cNvPr id="510987" name="Text Box 11"/>
          <p:cNvSpPr txBox="1">
            <a:spLocks noChangeArrowheads="1"/>
          </p:cNvSpPr>
          <p:nvPr/>
        </p:nvSpPr>
        <p:spPr bwMode="auto">
          <a:xfrm>
            <a:off x="4302125" y="1960563"/>
            <a:ext cx="368300" cy="1066800"/>
          </a:xfrm>
          <a:prstGeom prst="rect">
            <a:avLst/>
          </a:prstGeom>
          <a:noFill/>
          <a:ln w="9525">
            <a:noFill/>
            <a:miter lim="800000"/>
            <a:headEnd/>
            <a:tailEnd/>
          </a:ln>
          <a:effectLst/>
        </p:spPr>
        <p:txBody>
          <a:bodyPr lIns="91429" tIns="45714" rIns="91429" bIns="45714">
            <a:spAutoFit/>
          </a:bodyPr>
          <a:lstStyle/>
          <a:p>
            <a:pPr>
              <a:lnSpc>
                <a:spcPct val="80000"/>
              </a:lnSpc>
              <a:defRPr/>
            </a:pPr>
            <a:r>
              <a:rPr lang="en-US" sz="8000" dirty="0">
                <a:solidFill>
                  <a:srgbClr val="FA0000"/>
                </a:solidFill>
                <a:latin typeface="Britannic Bold" pitchFamily="34" charset="0"/>
              </a:rPr>
              <a:t>!</a:t>
            </a:r>
          </a:p>
        </p:txBody>
      </p:sp>
      <p:sp>
        <p:nvSpPr>
          <p:cNvPr id="510989" name="Rectangle 13"/>
          <p:cNvSpPr>
            <a:spLocks noChangeArrowheads="1"/>
          </p:cNvSpPr>
          <p:nvPr/>
        </p:nvSpPr>
        <p:spPr bwMode="auto">
          <a:xfrm>
            <a:off x="447676" y="3261406"/>
            <a:ext cx="2609850" cy="1698625"/>
          </a:xfrm>
          <a:prstGeom prst="rect">
            <a:avLst/>
          </a:prstGeom>
          <a:noFill/>
          <a:ln w="9525">
            <a:noFill/>
            <a:miter lim="800000"/>
            <a:headEnd/>
            <a:tailEnd/>
          </a:ln>
          <a:effectLst/>
        </p:spPr>
        <p:txBody>
          <a:bodyPr lIns="91429" tIns="45714" rIns="91429" bIns="45714"/>
          <a:lstStyle/>
          <a:p>
            <a:pPr>
              <a:spcAft>
                <a:spcPct val="40000"/>
              </a:spcAft>
              <a:buClr>
                <a:srgbClr val="114797"/>
              </a:buClr>
              <a:buSzPct val="90000"/>
              <a:buFont typeface="Wingdings" pitchFamily="2" charset="2"/>
              <a:buNone/>
              <a:defRPr/>
            </a:pPr>
            <a:r>
              <a:rPr lang="en-US" sz="1200" i="1" dirty="0">
                <a:solidFill>
                  <a:schemeClr val="bg2"/>
                </a:solidFill>
                <a:latin typeface="Arial" charset="0"/>
              </a:rPr>
              <a:t>Identifies a program or contractual matter deemed critical and/or noteworthy for further consideration by the Plan Sponsor</a:t>
            </a:r>
          </a:p>
        </p:txBody>
      </p:sp>
      <p:sp>
        <p:nvSpPr>
          <p:cNvPr id="510996" name="Text Box 20"/>
          <p:cNvSpPr txBox="1">
            <a:spLocks noChangeArrowheads="1"/>
          </p:cNvSpPr>
          <p:nvPr/>
        </p:nvSpPr>
        <p:spPr bwMode="auto">
          <a:xfrm>
            <a:off x="452438" y="2963864"/>
            <a:ext cx="2605087" cy="274637"/>
          </a:xfrm>
          <a:prstGeom prst="rect">
            <a:avLst/>
          </a:prstGeom>
          <a:noFill/>
          <a:ln w="9525">
            <a:noFill/>
            <a:miter lim="800000"/>
            <a:headEnd/>
            <a:tailEnd/>
          </a:ln>
          <a:effectLst/>
        </p:spPr>
        <p:txBody>
          <a:bodyPr lIns="91429" tIns="45714" rIns="91429" bIns="45714">
            <a:spAutoFit/>
          </a:bodyPr>
          <a:lstStyle/>
          <a:p>
            <a:pPr>
              <a:spcBef>
                <a:spcPct val="50000"/>
              </a:spcBef>
              <a:defRPr/>
            </a:pPr>
            <a:r>
              <a:rPr lang="en-US" sz="1200" b="1" dirty="0">
                <a:solidFill>
                  <a:srgbClr val="4D4D4D"/>
                </a:solidFill>
                <a:latin typeface="Arial" charset="0"/>
              </a:rPr>
              <a:t>Program or Coverage Issue</a:t>
            </a:r>
          </a:p>
        </p:txBody>
      </p:sp>
      <p:sp>
        <p:nvSpPr>
          <p:cNvPr id="510997" name="Text Box 21"/>
          <p:cNvSpPr txBox="1">
            <a:spLocks noChangeArrowheads="1"/>
          </p:cNvSpPr>
          <p:nvPr/>
        </p:nvSpPr>
        <p:spPr bwMode="auto">
          <a:xfrm>
            <a:off x="3248026" y="2963864"/>
            <a:ext cx="2638425" cy="274637"/>
          </a:xfrm>
          <a:prstGeom prst="rect">
            <a:avLst/>
          </a:prstGeom>
          <a:noFill/>
          <a:ln w="9525">
            <a:noFill/>
            <a:miter lim="800000"/>
            <a:headEnd/>
            <a:tailEnd/>
          </a:ln>
          <a:effectLst/>
        </p:spPr>
        <p:txBody>
          <a:bodyPr lIns="91429" tIns="45714" rIns="91429" bIns="45714">
            <a:spAutoFit/>
          </a:bodyPr>
          <a:lstStyle/>
          <a:p>
            <a:pPr>
              <a:spcBef>
                <a:spcPct val="50000"/>
              </a:spcBef>
              <a:defRPr/>
            </a:pPr>
            <a:r>
              <a:rPr lang="en-US" sz="1200" b="1" dirty="0">
                <a:solidFill>
                  <a:srgbClr val="4D4D4D"/>
                </a:solidFill>
                <a:latin typeface="Arial" charset="0"/>
              </a:rPr>
              <a:t>Coverage Relevance</a:t>
            </a:r>
          </a:p>
        </p:txBody>
      </p:sp>
      <p:sp>
        <p:nvSpPr>
          <p:cNvPr id="510998" name="Text Box 22"/>
          <p:cNvSpPr txBox="1">
            <a:spLocks noChangeArrowheads="1"/>
          </p:cNvSpPr>
          <p:nvPr/>
        </p:nvSpPr>
        <p:spPr bwMode="auto">
          <a:xfrm>
            <a:off x="6110514" y="2789696"/>
            <a:ext cx="2576286" cy="477042"/>
          </a:xfrm>
          <a:prstGeom prst="rect">
            <a:avLst/>
          </a:prstGeom>
          <a:noFill/>
          <a:ln w="9525">
            <a:noFill/>
            <a:miter lim="800000"/>
            <a:headEnd/>
            <a:tailEnd/>
          </a:ln>
          <a:effectLst/>
        </p:spPr>
        <p:txBody>
          <a:bodyPr wrap="square" lIns="91429" tIns="45714" rIns="91429" bIns="45714">
            <a:spAutoFit/>
          </a:bodyPr>
          <a:lstStyle/>
          <a:p>
            <a:pPr>
              <a:spcBef>
                <a:spcPct val="50000"/>
              </a:spcBef>
              <a:defRPr/>
            </a:pPr>
            <a:r>
              <a:rPr lang="en-US" sz="1200" b="1" dirty="0" smtClean="0">
                <a:solidFill>
                  <a:srgbClr val="4D4D4D"/>
                </a:solidFill>
                <a:latin typeface="Arial" charset="0"/>
              </a:rPr>
              <a:t>Conner Strong &amp; Buckelew </a:t>
            </a:r>
            <a:r>
              <a:rPr lang="en-US" sz="1200" b="1" dirty="0">
                <a:solidFill>
                  <a:srgbClr val="4D4D4D"/>
                </a:solidFill>
                <a:latin typeface="Arial" charset="0"/>
              </a:rPr>
              <a:t>Recommendations</a:t>
            </a:r>
          </a:p>
        </p:txBody>
      </p:sp>
      <p:sp>
        <p:nvSpPr>
          <p:cNvPr id="511000" name="Text Box 24"/>
          <p:cNvSpPr txBox="1">
            <a:spLocks noChangeArrowheads="1"/>
          </p:cNvSpPr>
          <p:nvPr/>
        </p:nvSpPr>
        <p:spPr bwMode="auto">
          <a:xfrm>
            <a:off x="7129463" y="2011364"/>
            <a:ext cx="692150" cy="896937"/>
          </a:xfrm>
          <a:prstGeom prst="rect">
            <a:avLst/>
          </a:prstGeom>
          <a:noFill/>
          <a:ln w="9525">
            <a:noFill/>
            <a:miter lim="800000"/>
            <a:headEnd/>
            <a:tailEnd/>
          </a:ln>
          <a:effectLst/>
        </p:spPr>
        <p:txBody>
          <a:bodyPr lIns="91429" tIns="45714" rIns="91429" bIns="45714">
            <a:spAutoFit/>
          </a:bodyPr>
          <a:lstStyle/>
          <a:p>
            <a:pPr>
              <a:lnSpc>
                <a:spcPct val="80000"/>
              </a:lnSpc>
              <a:defRPr/>
            </a:pPr>
            <a:r>
              <a:rPr lang="en-US" sz="6600" dirty="0">
                <a:solidFill>
                  <a:srgbClr val="1452AC"/>
                </a:solidFill>
                <a:latin typeface="Arial" charset="0"/>
                <a:cs typeface="Arial" charset="0"/>
              </a:rPr>
              <a:t>•</a:t>
            </a:r>
          </a:p>
        </p:txBody>
      </p:sp>
      <p:grpSp>
        <p:nvGrpSpPr>
          <p:cNvPr id="18" name="Group 17"/>
          <p:cNvGrpSpPr/>
          <p:nvPr/>
        </p:nvGrpSpPr>
        <p:grpSpPr>
          <a:xfrm>
            <a:off x="314325" y="147638"/>
            <a:ext cx="8516938" cy="1270000"/>
            <a:chOff x="314325" y="33338"/>
            <a:chExt cx="8516938" cy="1270000"/>
          </a:xfrm>
        </p:grpSpPr>
        <p:sp>
          <p:nvSpPr>
            <p:cNvPr id="19" name="Rectangle 18"/>
            <p:cNvSpPr>
              <a:spLocks noChangeArrowheads="1"/>
            </p:cNvSpPr>
            <p:nvPr userDrawn="1"/>
          </p:nvSpPr>
          <p:spPr bwMode="auto">
            <a:xfrm>
              <a:off x="314325" y="33338"/>
              <a:ext cx="8516938" cy="1270000"/>
            </a:xfrm>
            <a:prstGeom prst="rect">
              <a:avLst/>
            </a:prstGeom>
            <a:noFill/>
            <a:ln w="25400">
              <a:solidFill>
                <a:schemeClr val="bg1">
                  <a:lumMod val="85000"/>
                </a:schemeClr>
              </a:solidFill>
              <a:round/>
              <a:headEnd/>
              <a:tailEnd/>
            </a:ln>
          </p:spPr>
          <p:txBody>
            <a:bodyPr lIns="91436" tIns="45718" rIns="91436" bIns="45718" anchor="ctr"/>
            <a:lstStyle/>
            <a:p>
              <a:pPr algn="ctr" defTabSz="457146">
                <a:defRPr/>
              </a:pPr>
              <a:endParaRPr lang="en-US" dirty="0">
                <a:solidFill>
                  <a:srgbClr val="FFFFFF"/>
                </a:solidFill>
                <a:latin typeface="Calibri" pitchFamily="34" charset="0"/>
                <a:ea typeface="ＭＳ Ｐゴシック" pitchFamily="1" charset="-128"/>
              </a:endParaRPr>
            </a:p>
          </p:txBody>
        </p:sp>
        <p:sp>
          <p:nvSpPr>
            <p:cNvPr id="20" name="Rectangle 19"/>
            <p:cNvSpPr>
              <a:spLocks noChangeArrowheads="1"/>
            </p:cNvSpPr>
            <p:nvPr userDrawn="1"/>
          </p:nvSpPr>
          <p:spPr bwMode="auto">
            <a:xfrm>
              <a:off x="439738" y="155575"/>
              <a:ext cx="8286750" cy="1035050"/>
            </a:xfrm>
            <a:prstGeom prst="rect">
              <a:avLst/>
            </a:prstGeom>
            <a:solidFill>
              <a:schemeClr val="bg1">
                <a:lumMod val="85000"/>
              </a:schemeClr>
            </a:solidFill>
            <a:ln w="12700">
              <a:noFill/>
              <a:round/>
              <a:headEnd/>
              <a:tailEnd/>
            </a:ln>
          </p:spPr>
          <p:txBody>
            <a:bodyPr lIns="91436" tIns="45718" rIns="91436" bIns="45718" anchor="ctr"/>
            <a:lstStyle/>
            <a:p>
              <a:pPr algn="ctr" defTabSz="457146">
                <a:defRPr/>
              </a:pPr>
              <a:endParaRPr lang="en-US" dirty="0">
                <a:solidFill>
                  <a:srgbClr val="FFFFFF"/>
                </a:solidFill>
                <a:latin typeface="Calibri" pitchFamily="34" charset="0"/>
                <a:ea typeface="ＭＳ Ｐゴシック" pitchFamily="1" charset="-128"/>
              </a:endParaRPr>
            </a:p>
          </p:txBody>
        </p:sp>
      </p:grpSp>
      <p:sp>
        <p:nvSpPr>
          <p:cNvPr id="21" name="Rectangle 2"/>
          <p:cNvSpPr>
            <a:spLocks noGrp="1" noChangeArrowheads="1"/>
          </p:cNvSpPr>
          <p:nvPr>
            <p:ph type="title"/>
          </p:nvPr>
        </p:nvSpPr>
        <p:spPr bwMode="auto">
          <a:xfrm>
            <a:off x="439738" y="269875"/>
            <a:ext cx="8269289" cy="1035050"/>
          </a:xfrm>
          <a:prstGeom prst="rect">
            <a:avLst/>
          </a:prstGeom>
          <a:noFill/>
          <a:ln w="9525">
            <a:noFill/>
            <a:miter lim="800000"/>
            <a:headEnd/>
            <a:tailEnd/>
          </a:ln>
        </p:spPr>
        <p:txBody>
          <a:bodyPr vert="horz" wrap="square" lIns="91429" tIns="45714" rIns="91429" bIns="45714" numCol="1" anchor="ctr" anchorCtr="0" compatLnSpc="1">
            <a:prstTxWarp prst="textNoShape">
              <a:avLst/>
            </a:prstTxWarp>
            <a:normAutofit/>
          </a:bodyPr>
          <a:lstStyle/>
          <a:p>
            <a:pPr>
              <a:defRPr/>
            </a:pPr>
            <a:r>
              <a:rPr lang="en-US" sz="3200" b="1" dirty="0" smtClean="0">
                <a:solidFill>
                  <a:srgbClr val="114797"/>
                </a:solidFill>
                <a:latin typeface="Arial" charset="0"/>
              </a:rPr>
              <a:t>Conner Strong &amp; Buckelew</a:t>
            </a:r>
            <a:br>
              <a:rPr lang="en-US" sz="3200" b="1" dirty="0" smtClean="0">
                <a:solidFill>
                  <a:srgbClr val="114797"/>
                </a:solidFill>
                <a:latin typeface="Arial" charset="0"/>
              </a:rPr>
            </a:br>
            <a:r>
              <a:rPr lang="en-US" sz="3200" b="1" dirty="0" smtClean="0">
                <a:solidFill>
                  <a:srgbClr val="114797"/>
                </a:solidFill>
                <a:latin typeface="Arial" charset="0"/>
              </a:rPr>
              <a:t> Consultative Review</a:t>
            </a:r>
            <a:r>
              <a:rPr lang="en-US" sz="3200" b="1" baseline="40000" dirty="0" smtClean="0">
                <a:solidFill>
                  <a:srgbClr val="114797"/>
                </a:solidFill>
                <a:latin typeface="Arial" charset="0"/>
              </a:rPr>
              <a:t>SM</a:t>
            </a:r>
            <a:endParaRPr lang="en-US" sz="3200" b="1" baseline="40000" dirty="0">
              <a:solidFill>
                <a:srgbClr val="114797"/>
              </a:solidFill>
              <a:latin typeface="Arial" charset="0"/>
            </a:endParaRPr>
          </a:p>
        </p:txBody>
      </p:sp>
      <p:sp>
        <p:nvSpPr>
          <p:cNvPr id="24" name="Rectangle 6"/>
          <p:cNvSpPr txBox="1">
            <a:spLocks noChangeArrowheads="1"/>
          </p:cNvSpPr>
          <p:nvPr/>
        </p:nvSpPr>
        <p:spPr bwMode="auto">
          <a:xfrm>
            <a:off x="8001000" y="6149975"/>
            <a:ext cx="685800" cy="404813"/>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lvl1pPr algn="r">
              <a:defRPr sz="1400">
                <a:solidFill>
                  <a:schemeClr val="bg2"/>
                </a:solidFill>
                <a:latin typeface="Arial" charset="0"/>
              </a:defRPr>
            </a:lvl1pPr>
          </a:lstStyle>
          <a:p>
            <a:pPr marL="0" marR="0" lvl="0" indent="0" algn="r" defTabSz="914293" rtl="0" eaLnBrk="1" fontAlgn="base" latinLnBrk="0" hangingPunct="1">
              <a:lnSpc>
                <a:spcPct val="100000"/>
              </a:lnSpc>
              <a:spcBef>
                <a:spcPct val="0"/>
              </a:spcBef>
              <a:spcAft>
                <a:spcPct val="0"/>
              </a:spcAft>
              <a:buClrTx/>
              <a:buSzTx/>
              <a:buFontTx/>
              <a:buNone/>
              <a:tabLst/>
              <a:defRPr/>
            </a:pPr>
            <a:fld id="{F72FBEC1-8E57-43FE-9EA4-93D830ADB42C}" type="slidenum">
              <a:rPr kumimoji="0" lang="en-US" sz="1400" b="0" i="0" u="none" strike="noStrike" kern="1200" cap="none" spc="0" normalizeH="0" baseline="0" noProof="0" smtClean="0">
                <a:ln>
                  <a:noFill/>
                </a:ln>
                <a:solidFill>
                  <a:schemeClr val="bg2"/>
                </a:solidFill>
                <a:effectLst/>
                <a:uLnTx/>
                <a:uFillTx/>
                <a:latin typeface="Arial" charset="0"/>
                <a:ea typeface="+mn-ea"/>
                <a:cs typeface="+mn-cs"/>
              </a:rPr>
              <a:pPr marL="0" marR="0" lvl="0" indent="0" algn="r" defTabSz="914293" rtl="0" eaLnBrk="1" fontAlgn="base" latinLnBrk="0" hangingPunct="1">
                <a:lnSpc>
                  <a:spcPct val="100000"/>
                </a:lnSpc>
                <a:spcBef>
                  <a:spcPct val="0"/>
                </a:spcBef>
                <a:spcAft>
                  <a:spcPct val="0"/>
                </a:spcAft>
                <a:buClrTx/>
                <a:buSzTx/>
                <a:buFontTx/>
                <a:buNone/>
                <a:tabLst/>
                <a:defRPr/>
              </a:pPr>
              <a:t>‹#›</a:t>
            </a:fld>
            <a:endParaRPr kumimoji="0" lang="en-US" sz="1400" b="0" i="0" u="none" strike="noStrike" kern="1200" cap="none" spc="0" normalizeH="0" baseline="0" noProof="0" dirty="0">
              <a:ln>
                <a:noFill/>
              </a:ln>
              <a:solidFill>
                <a:schemeClr val="bg2"/>
              </a:solidFill>
              <a:effectLst/>
              <a:uLnTx/>
              <a:uFillTx/>
              <a:latin typeface="Arial" charset="0"/>
              <a:ea typeface="+mn-ea"/>
              <a:cs typeface="+mn-cs"/>
            </a:endParaRPr>
          </a:p>
        </p:txBody>
      </p:sp>
      <p:pic>
        <p:nvPicPr>
          <p:cNvPr id="3075" name="Picture 3" descr="I:\temp\PPT Conner Strong Buckelew Logo RGB.png"/>
          <p:cNvPicPr>
            <a:picLocks noChangeAspect="1" noChangeArrowheads="1"/>
          </p:cNvPicPr>
          <p:nvPr/>
        </p:nvPicPr>
        <p:blipFill>
          <a:blip r:embed="rId3" cstate="print"/>
          <a:srcRect/>
          <a:stretch>
            <a:fillRect/>
          </a:stretch>
        </p:blipFill>
        <p:spPr bwMode="auto">
          <a:xfrm>
            <a:off x="325439" y="6406851"/>
            <a:ext cx="2822575" cy="147937"/>
          </a:xfrm>
          <a:prstGeom prst="rect">
            <a:avLst/>
          </a:prstGeom>
          <a:noFill/>
        </p:spPr>
      </p:pic>
    </p:spTree>
    <p:extLst>
      <p:ext uri="{BB962C8B-B14F-4D97-AF65-F5344CB8AC3E}">
        <p14:creationId xmlns:p14="http://schemas.microsoft.com/office/powerpoint/2010/main" val="2430778683"/>
      </p:ext>
    </p:extLst>
  </p:cSld>
  <p:clrMap bg1="lt1" tx1="dk1" bg2="lt2" tx2="dk2" accent1="accent1" accent2="accent2" accent3="accent3" accent4="accent4" accent5="accent5" accent6="accent6" hlink="hlink" folHlink="folHlink"/>
  <p:timing>
    <p:tnLst>
      <p:par>
        <p:cTn id="1" dur="indefinite" restart="never" nodeType="tmRoot"/>
      </p:par>
    </p:tnLst>
  </p:timing>
  <p:hf hdr="0" ftr="0"/>
  <p:txStyles>
    <p:titleStyle>
      <a:lvl1pPr algn="ctr" rtl="0" eaLnBrk="1" fontAlgn="base" hangingPunct="1">
        <a:lnSpc>
          <a:spcPct val="100000"/>
        </a:lnSpc>
        <a:spcBef>
          <a:spcPct val="0"/>
        </a:spcBef>
        <a:spcAft>
          <a:spcPct val="0"/>
        </a:spcAft>
        <a:defRPr sz="3200" b="1">
          <a:solidFill>
            <a:srgbClr val="114797"/>
          </a:solidFill>
          <a:latin typeface="+mj-lt"/>
          <a:ea typeface="+mj-ea"/>
          <a:cs typeface="+mj-cs"/>
        </a:defRPr>
      </a:lvl1pPr>
      <a:lvl2pPr algn="ctr" rtl="0" eaLnBrk="1" fontAlgn="base" hangingPunct="1">
        <a:lnSpc>
          <a:spcPct val="80000"/>
        </a:lnSpc>
        <a:spcBef>
          <a:spcPct val="0"/>
        </a:spcBef>
        <a:spcAft>
          <a:spcPct val="0"/>
        </a:spcAft>
        <a:defRPr sz="3200" b="1">
          <a:solidFill>
            <a:srgbClr val="114797"/>
          </a:solidFill>
          <a:latin typeface="Arial" charset="0"/>
        </a:defRPr>
      </a:lvl2pPr>
      <a:lvl3pPr algn="ctr" rtl="0" eaLnBrk="1" fontAlgn="base" hangingPunct="1">
        <a:lnSpc>
          <a:spcPct val="80000"/>
        </a:lnSpc>
        <a:spcBef>
          <a:spcPct val="0"/>
        </a:spcBef>
        <a:spcAft>
          <a:spcPct val="0"/>
        </a:spcAft>
        <a:defRPr sz="3200" b="1">
          <a:solidFill>
            <a:srgbClr val="114797"/>
          </a:solidFill>
          <a:latin typeface="Arial" charset="0"/>
        </a:defRPr>
      </a:lvl3pPr>
      <a:lvl4pPr algn="ctr" rtl="0" eaLnBrk="1" fontAlgn="base" hangingPunct="1">
        <a:lnSpc>
          <a:spcPct val="80000"/>
        </a:lnSpc>
        <a:spcBef>
          <a:spcPct val="0"/>
        </a:spcBef>
        <a:spcAft>
          <a:spcPct val="0"/>
        </a:spcAft>
        <a:defRPr sz="3200" b="1">
          <a:solidFill>
            <a:srgbClr val="114797"/>
          </a:solidFill>
          <a:latin typeface="Arial" charset="0"/>
        </a:defRPr>
      </a:lvl4pPr>
      <a:lvl5pPr algn="ctr" rtl="0" eaLnBrk="1" fontAlgn="base" hangingPunct="1">
        <a:lnSpc>
          <a:spcPct val="80000"/>
        </a:lnSpc>
        <a:spcBef>
          <a:spcPct val="0"/>
        </a:spcBef>
        <a:spcAft>
          <a:spcPct val="0"/>
        </a:spcAft>
        <a:defRPr sz="3200" b="1">
          <a:solidFill>
            <a:srgbClr val="114797"/>
          </a:solidFill>
          <a:latin typeface="Arial" charset="0"/>
        </a:defRPr>
      </a:lvl5pPr>
      <a:lvl6pPr marL="457146" algn="ctr" rtl="0" eaLnBrk="1" fontAlgn="base" hangingPunct="1">
        <a:lnSpc>
          <a:spcPct val="80000"/>
        </a:lnSpc>
        <a:spcBef>
          <a:spcPct val="0"/>
        </a:spcBef>
        <a:spcAft>
          <a:spcPct val="0"/>
        </a:spcAft>
        <a:defRPr sz="3200" b="1">
          <a:solidFill>
            <a:srgbClr val="114797"/>
          </a:solidFill>
          <a:latin typeface="Arial" charset="0"/>
        </a:defRPr>
      </a:lvl6pPr>
      <a:lvl7pPr marL="914293" algn="ctr" rtl="0" eaLnBrk="1" fontAlgn="base" hangingPunct="1">
        <a:lnSpc>
          <a:spcPct val="80000"/>
        </a:lnSpc>
        <a:spcBef>
          <a:spcPct val="0"/>
        </a:spcBef>
        <a:spcAft>
          <a:spcPct val="0"/>
        </a:spcAft>
        <a:defRPr sz="3200" b="1">
          <a:solidFill>
            <a:srgbClr val="114797"/>
          </a:solidFill>
          <a:latin typeface="Arial" charset="0"/>
        </a:defRPr>
      </a:lvl7pPr>
      <a:lvl8pPr marL="1371440" algn="ctr" rtl="0" eaLnBrk="1" fontAlgn="base" hangingPunct="1">
        <a:lnSpc>
          <a:spcPct val="80000"/>
        </a:lnSpc>
        <a:spcBef>
          <a:spcPct val="0"/>
        </a:spcBef>
        <a:spcAft>
          <a:spcPct val="0"/>
        </a:spcAft>
        <a:defRPr sz="3200" b="1">
          <a:solidFill>
            <a:srgbClr val="114797"/>
          </a:solidFill>
          <a:latin typeface="Arial" charset="0"/>
        </a:defRPr>
      </a:lvl8pPr>
      <a:lvl9pPr marL="1828586" algn="ctr" rtl="0" eaLnBrk="1" fontAlgn="base" hangingPunct="1">
        <a:lnSpc>
          <a:spcPct val="80000"/>
        </a:lnSpc>
        <a:spcBef>
          <a:spcPct val="0"/>
        </a:spcBef>
        <a:spcAft>
          <a:spcPct val="0"/>
        </a:spcAft>
        <a:defRPr sz="3200" b="1">
          <a:solidFill>
            <a:srgbClr val="114797"/>
          </a:solidFill>
          <a:latin typeface="Arial" charset="0"/>
        </a:defRPr>
      </a:lvl9pPr>
    </p:titleStyle>
    <p:bodyStyle>
      <a:lvl1pPr marL="342860" indent="-342860" algn="l" rtl="0" eaLnBrk="1" fontAlgn="base" hangingPunct="1">
        <a:spcBef>
          <a:spcPct val="0"/>
        </a:spcBef>
        <a:spcAft>
          <a:spcPct val="40000"/>
        </a:spcAft>
        <a:buClr>
          <a:srgbClr val="114797"/>
        </a:buClr>
        <a:buSzPct val="90000"/>
        <a:buFont typeface="Wingdings" pitchFamily="2" charset="2"/>
        <a:defRPr sz="1200" i="1">
          <a:solidFill>
            <a:schemeClr val="bg2"/>
          </a:solidFill>
          <a:latin typeface="+mn-lt"/>
          <a:ea typeface="+mn-ea"/>
          <a:cs typeface="+mn-cs"/>
        </a:defRPr>
      </a:lvl1pPr>
      <a:lvl2pPr marL="742863" indent="-285717" algn="l" rtl="0" eaLnBrk="1" fontAlgn="base" hangingPunct="1">
        <a:spcBef>
          <a:spcPct val="0"/>
        </a:spcBef>
        <a:spcAft>
          <a:spcPct val="40000"/>
        </a:spcAft>
        <a:buClr>
          <a:srgbClr val="114797"/>
        </a:buClr>
        <a:buFont typeface="Arial" pitchFamily="34" charset="0"/>
        <a:buChar char="-"/>
        <a:defRPr>
          <a:solidFill>
            <a:schemeClr val="tx1"/>
          </a:solidFill>
          <a:latin typeface="+mn-lt"/>
        </a:defRPr>
      </a:lvl2pPr>
      <a:lvl3pPr marL="1142867" indent="-228573" algn="l" rtl="0" eaLnBrk="1" fontAlgn="base" hangingPunct="1">
        <a:spcBef>
          <a:spcPct val="0"/>
        </a:spcBef>
        <a:spcAft>
          <a:spcPct val="40000"/>
        </a:spcAft>
        <a:buClr>
          <a:srgbClr val="114797"/>
        </a:buClr>
        <a:buSzPct val="85000"/>
        <a:buFont typeface="Arial" pitchFamily="34" charset="0"/>
        <a:buChar char="&gt;"/>
        <a:defRPr>
          <a:solidFill>
            <a:schemeClr val="tx1"/>
          </a:solidFill>
          <a:latin typeface="+mn-lt"/>
        </a:defRPr>
      </a:lvl3pPr>
      <a:lvl4pPr marL="1600013" indent="-228573" algn="l" rtl="0" eaLnBrk="1" fontAlgn="base" hangingPunct="1">
        <a:spcBef>
          <a:spcPct val="0"/>
        </a:spcBef>
        <a:spcAft>
          <a:spcPct val="40000"/>
        </a:spcAft>
        <a:buClr>
          <a:srgbClr val="114797"/>
        </a:buClr>
        <a:buFont typeface="Arial" pitchFamily="34" charset="0"/>
        <a:buChar char="•"/>
        <a:defRPr>
          <a:solidFill>
            <a:schemeClr val="tx1"/>
          </a:solidFill>
          <a:latin typeface="+mn-lt"/>
        </a:defRPr>
      </a:lvl4pPr>
      <a:lvl5pPr marL="2057159" indent="-228573" algn="l" rtl="0" eaLnBrk="1" fontAlgn="base" hangingPunct="1">
        <a:spcBef>
          <a:spcPct val="0"/>
        </a:spcBef>
        <a:spcAft>
          <a:spcPct val="40000"/>
        </a:spcAft>
        <a:buChar char="»"/>
        <a:defRPr>
          <a:solidFill>
            <a:schemeClr val="tx1"/>
          </a:solidFill>
          <a:latin typeface="+mn-lt"/>
        </a:defRPr>
      </a:lvl5pPr>
      <a:lvl6pPr marL="2514306" indent="-228573" algn="l" rtl="0" eaLnBrk="1" fontAlgn="base" hangingPunct="1">
        <a:spcBef>
          <a:spcPct val="0"/>
        </a:spcBef>
        <a:spcAft>
          <a:spcPct val="40000"/>
        </a:spcAft>
        <a:buChar char="»"/>
        <a:defRPr>
          <a:solidFill>
            <a:schemeClr val="tx1"/>
          </a:solidFill>
          <a:latin typeface="+mn-lt"/>
        </a:defRPr>
      </a:lvl6pPr>
      <a:lvl7pPr marL="2971453" indent="-228573" algn="l" rtl="0" eaLnBrk="1" fontAlgn="base" hangingPunct="1">
        <a:spcBef>
          <a:spcPct val="0"/>
        </a:spcBef>
        <a:spcAft>
          <a:spcPct val="40000"/>
        </a:spcAft>
        <a:buChar char="»"/>
        <a:defRPr>
          <a:solidFill>
            <a:schemeClr val="tx1"/>
          </a:solidFill>
          <a:latin typeface="+mn-lt"/>
        </a:defRPr>
      </a:lvl7pPr>
      <a:lvl8pPr marL="3428599" indent="-228573" algn="l" rtl="0" eaLnBrk="1" fontAlgn="base" hangingPunct="1">
        <a:spcBef>
          <a:spcPct val="0"/>
        </a:spcBef>
        <a:spcAft>
          <a:spcPct val="40000"/>
        </a:spcAft>
        <a:buChar char="»"/>
        <a:defRPr>
          <a:solidFill>
            <a:schemeClr val="tx1"/>
          </a:solidFill>
          <a:latin typeface="+mn-lt"/>
        </a:defRPr>
      </a:lvl8pPr>
      <a:lvl9pPr marL="3885746" indent="-228573" algn="l" rtl="0" eaLnBrk="1" fontAlgn="base" hangingPunct="1">
        <a:spcBef>
          <a:spcPct val="0"/>
        </a:spcBef>
        <a:spcAft>
          <a:spcPct val="40000"/>
        </a:spcAft>
        <a:buChar char="»"/>
        <a:defRPr>
          <a:solidFill>
            <a:schemeClr val="tx1"/>
          </a:solidFill>
          <a:latin typeface="+mn-lt"/>
        </a:defRPr>
      </a:lvl9pPr>
    </p:bodyStyle>
    <p:otherStyle>
      <a:defPPr>
        <a:defRPr lang="en-US"/>
      </a:defPPr>
      <a:lvl1pPr marL="0" algn="l" defTabSz="914293" rtl="0" eaLnBrk="1" latinLnBrk="0" hangingPunct="1">
        <a:defRPr sz="1800" kern="1200">
          <a:solidFill>
            <a:schemeClr val="tx1"/>
          </a:solidFill>
          <a:latin typeface="+mn-lt"/>
          <a:ea typeface="+mn-ea"/>
          <a:cs typeface="+mn-cs"/>
        </a:defRPr>
      </a:lvl1pPr>
      <a:lvl2pPr marL="457146" algn="l" defTabSz="914293" rtl="0" eaLnBrk="1" latinLnBrk="0" hangingPunct="1">
        <a:defRPr sz="1800" kern="1200">
          <a:solidFill>
            <a:schemeClr val="tx1"/>
          </a:solidFill>
          <a:latin typeface="+mn-lt"/>
          <a:ea typeface="+mn-ea"/>
          <a:cs typeface="+mn-cs"/>
        </a:defRPr>
      </a:lvl2pPr>
      <a:lvl3pPr marL="914293" algn="l" defTabSz="914293" rtl="0" eaLnBrk="1" latinLnBrk="0" hangingPunct="1">
        <a:defRPr sz="1800" kern="1200">
          <a:solidFill>
            <a:schemeClr val="tx1"/>
          </a:solidFill>
          <a:latin typeface="+mn-lt"/>
          <a:ea typeface="+mn-ea"/>
          <a:cs typeface="+mn-cs"/>
        </a:defRPr>
      </a:lvl3pPr>
      <a:lvl4pPr marL="1371440" algn="l" defTabSz="914293" rtl="0" eaLnBrk="1" latinLnBrk="0" hangingPunct="1">
        <a:defRPr sz="1800" kern="1200">
          <a:solidFill>
            <a:schemeClr val="tx1"/>
          </a:solidFill>
          <a:latin typeface="+mn-lt"/>
          <a:ea typeface="+mn-ea"/>
          <a:cs typeface="+mn-cs"/>
        </a:defRPr>
      </a:lvl4pPr>
      <a:lvl5pPr marL="1828586" algn="l" defTabSz="914293" rtl="0" eaLnBrk="1" latinLnBrk="0" hangingPunct="1">
        <a:defRPr sz="1800" kern="1200">
          <a:solidFill>
            <a:schemeClr val="tx1"/>
          </a:solidFill>
          <a:latin typeface="+mn-lt"/>
          <a:ea typeface="+mn-ea"/>
          <a:cs typeface="+mn-cs"/>
        </a:defRPr>
      </a:lvl5pPr>
      <a:lvl6pPr marL="2285733" algn="l" defTabSz="914293" rtl="0" eaLnBrk="1" latinLnBrk="0" hangingPunct="1">
        <a:defRPr sz="1800" kern="1200">
          <a:solidFill>
            <a:schemeClr val="tx1"/>
          </a:solidFill>
          <a:latin typeface="+mn-lt"/>
          <a:ea typeface="+mn-ea"/>
          <a:cs typeface="+mn-cs"/>
        </a:defRPr>
      </a:lvl6pPr>
      <a:lvl7pPr marL="2742879" algn="l" defTabSz="914293" rtl="0" eaLnBrk="1" latinLnBrk="0" hangingPunct="1">
        <a:defRPr sz="1800" kern="1200">
          <a:solidFill>
            <a:schemeClr val="tx1"/>
          </a:solidFill>
          <a:latin typeface="+mn-lt"/>
          <a:ea typeface="+mn-ea"/>
          <a:cs typeface="+mn-cs"/>
        </a:defRPr>
      </a:lvl7pPr>
      <a:lvl8pPr marL="3200026" algn="l" defTabSz="914293" rtl="0" eaLnBrk="1" latinLnBrk="0" hangingPunct="1">
        <a:defRPr sz="1800" kern="1200">
          <a:solidFill>
            <a:schemeClr val="tx1"/>
          </a:solidFill>
          <a:latin typeface="+mn-lt"/>
          <a:ea typeface="+mn-ea"/>
          <a:cs typeface="+mn-cs"/>
        </a:defRPr>
      </a:lvl8pPr>
      <a:lvl9pPr marL="3657172" algn="l" defTabSz="91429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6146" name="Picture 2" descr="N:\Conner Strong\Conner Strong &amp; Buckelew\Logos\Conner Strong Buckelew Box Logo.jpg"/>
          <p:cNvPicPr>
            <a:picLocks noChangeAspect="1" noChangeArrowheads="1"/>
          </p:cNvPicPr>
          <p:nvPr/>
        </p:nvPicPr>
        <p:blipFill>
          <a:blip r:embed="rId3" cstate="print"/>
          <a:srcRect/>
          <a:stretch>
            <a:fillRect/>
          </a:stretch>
        </p:blipFill>
        <p:spPr bwMode="auto">
          <a:xfrm>
            <a:off x="525463" y="2411414"/>
            <a:ext cx="1835150" cy="1833562"/>
          </a:xfrm>
          <a:prstGeom prst="rect">
            <a:avLst/>
          </a:prstGeom>
          <a:noFill/>
          <a:ln w="9525">
            <a:noFill/>
            <a:miter lim="800000"/>
            <a:headEnd/>
            <a:tailEnd/>
          </a:ln>
        </p:spPr>
      </p:pic>
      <p:sp>
        <p:nvSpPr>
          <p:cNvPr id="6147" name="Rectangle 5"/>
          <p:cNvSpPr>
            <a:spLocks noGrp="1" noChangeArrowheads="1"/>
          </p:cNvSpPr>
          <p:nvPr>
            <p:ph type="title"/>
          </p:nvPr>
        </p:nvSpPr>
        <p:spPr bwMode="auto">
          <a:xfrm>
            <a:off x="525463" y="4295776"/>
            <a:ext cx="8121650" cy="977900"/>
          </a:xfrm>
          <a:prstGeom prst="rect">
            <a:avLst/>
          </a:prstGeom>
          <a:noFill/>
          <a:ln w="9525">
            <a:noFill/>
            <a:miter lim="800000"/>
            <a:headEnd/>
            <a:tailEnd/>
          </a:ln>
        </p:spPr>
        <p:txBody>
          <a:bodyPr vert="horz" wrap="square" lIns="91429" tIns="45714" rIns="91429" bIns="45714" numCol="1" anchor="b" anchorCtr="0" compatLnSpc="1">
            <a:prstTxWarp prst="textNoShape">
              <a:avLst/>
            </a:prstTxWarp>
          </a:bodyPr>
          <a:lstStyle/>
          <a:p>
            <a:pPr lvl="0"/>
            <a:r>
              <a:rPr lang="en-US" smtClean="0"/>
              <a:t>Title Here</a:t>
            </a:r>
          </a:p>
        </p:txBody>
      </p:sp>
      <p:sp>
        <p:nvSpPr>
          <p:cNvPr id="6148" name="Rectangle 6"/>
          <p:cNvSpPr>
            <a:spLocks noGrp="1" noChangeArrowheads="1"/>
          </p:cNvSpPr>
          <p:nvPr>
            <p:ph type="body" idx="1"/>
          </p:nvPr>
        </p:nvSpPr>
        <p:spPr bwMode="auto">
          <a:xfrm>
            <a:off x="525463" y="5300663"/>
            <a:ext cx="8121650" cy="914400"/>
          </a:xfrm>
          <a:prstGeom prst="rect">
            <a:avLst/>
          </a:prstGeom>
          <a:noFill/>
          <a:ln w="9525">
            <a:noFill/>
            <a:miter lim="800000"/>
            <a:headEnd/>
            <a:tailEnd/>
          </a:ln>
        </p:spPr>
        <p:txBody>
          <a:bodyPr vert="horz" wrap="square" lIns="91429" tIns="45714" rIns="91429" bIns="45714" numCol="1" anchor="t" anchorCtr="0" compatLnSpc="1">
            <a:prstTxWarp prst="textNoShape">
              <a:avLst/>
            </a:prstTxWarp>
          </a:bodyPr>
          <a:lstStyle/>
          <a:p>
            <a:pPr lvl="0"/>
            <a:r>
              <a:rPr lang="en-US" smtClean="0"/>
              <a:t>Optional Subhead</a:t>
            </a:r>
          </a:p>
        </p:txBody>
      </p:sp>
      <p:pic>
        <p:nvPicPr>
          <p:cNvPr id="6151" name="Picture 21" descr="general_03"/>
          <p:cNvPicPr>
            <a:picLocks noChangeAspect="1" noChangeArrowheads="1"/>
          </p:cNvPicPr>
          <p:nvPr/>
        </p:nvPicPr>
        <p:blipFill>
          <a:blip r:embed="rId4" cstate="print"/>
          <a:srcRect/>
          <a:stretch>
            <a:fillRect/>
          </a:stretch>
        </p:blipFill>
        <p:spPr bwMode="auto">
          <a:xfrm>
            <a:off x="6824663" y="2408112"/>
            <a:ext cx="1809750" cy="1834358"/>
          </a:xfrm>
          <a:prstGeom prst="rect">
            <a:avLst/>
          </a:prstGeom>
          <a:noFill/>
          <a:ln w="9525">
            <a:noFill/>
            <a:miter lim="800000"/>
            <a:headEnd/>
            <a:tailEnd/>
          </a:ln>
        </p:spPr>
      </p:pic>
      <p:pic>
        <p:nvPicPr>
          <p:cNvPr id="6152" name="Picture 22" descr="general_02"/>
          <p:cNvPicPr>
            <a:picLocks noChangeAspect="1" noChangeArrowheads="1"/>
          </p:cNvPicPr>
          <p:nvPr/>
        </p:nvPicPr>
        <p:blipFill>
          <a:blip r:embed="rId5" cstate="print"/>
          <a:srcRect/>
          <a:stretch>
            <a:fillRect/>
          </a:stretch>
        </p:blipFill>
        <p:spPr bwMode="auto">
          <a:xfrm>
            <a:off x="4724400" y="2400066"/>
            <a:ext cx="1809750" cy="1834358"/>
          </a:xfrm>
          <a:prstGeom prst="rect">
            <a:avLst/>
          </a:prstGeom>
          <a:noFill/>
          <a:ln w="9525">
            <a:noFill/>
            <a:miter lim="800000"/>
            <a:headEnd/>
            <a:tailEnd/>
          </a:ln>
        </p:spPr>
      </p:pic>
      <p:pic>
        <p:nvPicPr>
          <p:cNvPr id="6153" name="Picture 23" descr="general_01"/>
          <p:cNvPicPr>
            <a:picLocks noChangeAspect="1" noChangeArrowheads="1"/>
          </p:cNvPicPr>
          <p:nvPr/>
        </p:nvPicPr>
        <p:blipFill>
          <a:blip r:embed="rId6" cstate="print"/>
          <a:srcRect/>
          <a:stretch>
            <a:fillRect/>
          </a:stretch>
        </p:blipFill>
        <p:spPr bwMode="auto">
          <a:xfrm>
            <a:off x="2624139" y="2411330"/>
            <a:ext cx="1809750" cy="1834358"/>
          </a:xfrm>
          <a:prstGeom prst="rect">
            <a:avLst/>
          </a:prstGeom>
          <a:noFill/>
          <a:ln w="9525">
            <a:noFill/>
            <a:miter lim="800000"/>
            <a:headEnd/>
            <a:tailEnd/>
          </a:ln>
        </p:spPr>
      </p:pic>
      <p:sp>
        <p:nvSpPr>
          <p:cNvPr id="18" name="Rectangle 30"/>
          <p:cNvSpPr>
            <a:spLocks noGrp="1" noChangeArrowheads="1"/>
          </p:cNvSpPr>
          <p:nvPr>
            <p:ph type="dt" sz="quarter" idx="2"/>
          </p:nvPr>
        </p:nvSpPr>
        <p:spPr bwMode="auto">
          <a:xfrm>
            <a:off x="457200" y="1844675"/>
            <a:ext cx="2133600" cy="476250"/>
          </a:xfrm>
          <a:prstGeom prst="rect">
            <a:avLst/>
          </a:prstGeom>
          <a:ln>
            <a:miter lim="800000"/>
            <a:headEnd/>
            <a:tailEnd/>
          </a:ln>
        </p:spPr>
        <p:txBody>
          <a:bodyPr vert="horz" wrap="square" lIns="91429" tIns="45714" rIns="91429" bIns="45714" numCol="1" anchor="b" anchorCtr="0" compatLnSpc="1">
            <a:prstTxWarp prst="textNoShape">
              <a:avLst/>
            </a:prstTxWarp>
          </a:bodyPr>
          <a:lstStyle>
            <a:lvl1pPr>
              <a:defRPr sz="1000" b="1">
                <a:solidFill>
                  <a:schemeClr val="bg2"/>
                </a:solidFill>
                <a:latin typeface="Arial" charset="0"/>
              </a:defRPr>
            </a:lvl1pPr>
          </a:lstStyle>
          <a:p>
            <a:pPr>
              <a:defRPr/>
            </a:pPr>
            <a:fld id="{C6929AD5-657D-46AC-B06D-0D0F8235880F}" type="datetime4">
              <a:rPr lang="en-US"/>
              <a:pPr>
                <a:defRPr/>
              </a:pPr>
              <a:t>January 6, 2022</a:t>
            </a:fld>
            <a:endParaRPr lang="en-US" dirty="0"/>
          </a:p>
        </p:txBody>
      </p:sp>
      <p:sp>
        <p:nvSpPr>
          <p:cNvPr id="11" name="Rectangle 10"/>
          <p:cNvSpPr/>
          <p:nvPr/>
        </p:nvSpPr>
        <p:spPr bwMode="auto">
          <a:xfrm>
            <a:off x="228600" y="533400"/>
            <a:ext cx="8686800" cy="6096000"/>
          </a:xfrm>
          <a:prstGeom prst="rect">
            <a:avLst/>
          </a:prstGeom>
          <a:noFill/>
          <a:ln w="12700" cap="flat" cmpd="sng" algn="ctr">
            <a:solidFill>
              <a:schemeClr val="bg1">
                <a:lumMod val="65000"/>
              </a:schemeClr>
            </a:solid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lIns="91429" tIns="45714" rIns="91429" bIns="45714" anchor="ctr"/>
          <a:lstStyle/>
          <a:p>
            <a:pPr algn="ctr" defTabSz="457146">
              <a:defRPr/>
            </a:pPr>
            <a:endParaRPr lang="en-US" dirty="0">
              <a:solidFill>
                <a:srgbClr val="FFFFFF"/>
              </a:solidFill>
              <a:latin typeface="Calibri" pitchFamily="34" charset="0"/>
              <a:ea typeface="ＭＳ Ｐゴシック" pitchFamily="1" charset="-128"/>
            </a:endParaRPr>
          </a:p>
        </p:txBody>
      </p:sp>
    </p:spTree>
    <p:extLst>
      <p:ext uri="{BB962C8B-B14F-4D97-AF65-F5344CB8AC3E}">
        <p14:creationId xmlns:p14="http://schemas.microsoft.com/office/powerpoint/2010/main" val="3759302770"/>
      </p:ext>
    </p:extLst>
  </p:cSld>
  <p:clrMap bg1="lt1" tx1="dk1" bg2="lt2" tx2="dk2" accent1="accent1" accent2="accent2" accent3="accent3" accent4="accent4" accent5="accent5" accent6="accent6" hlink="hlink" folHlink="folHlink"/>
  <p:sldLayoutIdLst>
    <p:sldLayoutId id="2147483729" r:id="rId1"/>
  </p:sldLayoutIdLst>
  <p:timing>
    <p:tnLst>
      <p:par>
        <p:cTn id="1" dur="indefinite" restart="never" nodeType="tmRoot"/>
      </p:par>
    </p:tnLst>
  </p:timing>
  <p:hf hdr="0" ftr="0"/>
  <p:txStyles>
    <p:titleStyle>
      <a:lvl1pPr algn="r" rtl="0" eaLnBrk="1" fontAlgn="base" hangingPunct="1">
        <a:lnSpc>
          <a:spcPct val="80000"/>
        </a:lnSpc>
        <a:spcBef>
          <a:spcPct val="0"/>
        </a:spcBef>
        <a:spcAft>
          <a:spcPct val="0"/>
        </a:spcAft>
        <a:defRPr sz="3200" b="1">
          <a:solidFill>
            <a:srgbClr val="114797"/>
          </a:solidFill>
          <a:latin typeface="+mj-lt"/>
          <a:ea typeface="+mj-ea"/>
          <a:cs typeface="+mj-cs"/>
        </a:defRPr>
      </a:lvl1pPr>
      <a:lvl2pPr algn="r" rtl="0" eaLnBrk="1" fontAlgn="base" hangingPunct="1">
        <a:lnSpc>
          <a:spcPct val="80000"/>
        </a:lnSpc>
        <a:spcBef>
          <a:spcPct val="0"/>
        </a:spcBef>
        <a:spcAft>
          <a:spcPct val="0"/>
        </a:spcAft>
        <a:defRPr sz="3200" b="1">
          <a:solidFill>
            <a:srgbClr val="114797"/>
          </a:solidFill>
          <a:latin typeface="Arial" charset="0"/>
        </a:defRPr>
      </a:lvl2pPr>
      <a:lvl3pPr algn="r" rtl="0" eaLnBrk="1" fontAlgn="base" hangingPunct="1">
        <a:lnSpc>
          <a:spcPct val="80000"/>
        </a:lnSpc>
        <a:spcBef>
          <a:spcPct val="0"/>
        </a:spcBef>
        <a:spcAft>
          <a:spcPct val="0"/>
        </a:spcAft>
        <a:defRPr sz="3200" b="1">
          <a:solidFill>
            <a:srgbClr val="114797"/>
          </a:solidFill>
          <a:latin typeface="Arial" charset="0"/>
        </a:defRPr>
      </a:lvl3pPr>
      <a:lvl4pPr algn="r" rtl="0" eaLnBrk="1" fontAlgn="base" hangingPunct="1">
        <a:lnSpc>
          <a:spcPct val="80000"/>
        </a:lnSpc>
        <a:spcBef>
          <a:spcPct val="0"/>
        </a:spcBef>
        <a:spcAft>
          <a:spcPct val="0"/>
        </a:spcAft>
        <a:defRPr sz="3200" b="1">
          <a:solidFill>
            <a:srgbClr val="114797"/>
          </a:solidFill>
          <a:latin typeface="Arial" charset="0"/>
        </a:defRPr>
      </a:lvl4pPr>
      <a:lvl5pPr algn="r" rtl="0" eaLnBrk="1" fontAlgn="base" hangingPunct="1">
        <a:lnSpc>
          <a:spcPct val="80000"/>
        </a:lnSpc>
        <a:spcBef>
          <a:spcPct val="0"/>
        </a:spcBef>
        <a:spcAft>
          <a:spcPct val="0"/>
        </a:spcAft>
        <a:defRPr sz="3200" b="1">
          <a:solidFill>
            <a:srgbClr val="114797"/>
          </a:solidFill>
          <a:latin typeface="Arial" charset="0"/>
        </a:defRPr>
      </a:lvl5pPr>
      <a:lvl6pPr marL="457146" algn="r" rtl="0" eaLnBrk="1" fontAlgn="base" hangingPunct="1">
        <a:lnSpc>
          <a:spcPct val="80000"/>
        </a:lnSpc>
        <a:spcBef>
          <a:spcPct val="0"/>
        </a:spcBef>
        <a:spcAft>
          <a:spcPct val="0"/>
        </a:spcAft>
        <a:defRPr sz="3200" b="1">
          <a:solidFill>
            <a:srgbClr val="114797"/>
          </a:solidFill>
          <a:latin typeface="Arial" charset="0"/>
        </a:defRPr>
      </a:lvl6pPr>
      <a:lvl7pPr marL="914293" algn="r" rtl="0" eaLnBrk="1" fontAlgn="base" hangingPunct="1">
        <a:lnSpc>
          <a:spcPct val="80000"/>
        </a:lnSpc>
        <a:spcBef>
          <a:spcPct val="0"/>
        </a:spcBef>
        <a:spcAft>
          <a:spcPct val="0"/>
        </a:spcAft>
        <a:defRPr sz="3200" b="1">
          <a:solidFill>
            <a:srgbClr val="114797"/>
          </a:solidFill>
          <a:latin typeface="Arial" charset="0"/>
        </a:defRPr>
      </a:lvl7pPr>
      <a:lvl8pPr marL="1371440" algn="r" rtl="0" eaLnBrk="1" fontAlgn="base" hangingPunct="1">
        <a:lnSpc>
          <a:spcPct val="80000"/>
        </a:lnSpc>
        <a:spcBef>
          <a:spcPct val="0"/>
        </a:spcBef>
        <a:spcAft>
          <a:spcPct val="0"/>
        </a:spcAft>
        <a:defRPr sz="3200" b="1">
          <a:solidFill>
            <a:srgbClr val="114797"/>
          </a:solidFill>
          <a:latin typeface="Arial" charset="0"/>
        </a:defRPr>
      </a:lvl8pPr>
      <a:lvl9pPr marL="1828586" algn="r" rtl="0" eaLnBrk="1" fontAlgn="base" hangingPunct="1">
        <a:lnSpc>
          <a:spcPct val="80000"/>
        </a:lnSpc>
        <a:spcBef>
          <a:spcPct val="0"/>
        </a:spcBef>
        <a:spcAft>
          <a:spcPct val="0"/>
        </a:spcAft>
        <a:defRPr sz="3200" b="1">
          <a:solidFill>
            <a:srgbClr val="114797"/>
          </a:solidFill>
          <a:latin typeface="Arial" charset="0"/>
        </a:defRPr>
      </a:lvl9pPr>
    </p:titleStyle>
    <p:bodyStyle>
      <a:lvl1pPr marL="342860" indent="-342860" algn="r" rtl="0" eaLnBrk="1" fontAlgn="base" hangingPunct="1">
        <a:lnSpc>
          <a:spcPct val="80000"/>
        </a:lnSpc>
        <a:spcBef>
          <a:spcPct val="0"/>
        </a:spcBef>
        <a:spcAft>
          <a:spcPct val="0"/>
        </a:spcAft>
        <a:buClr>
          <a:srgbClr val="114797"/>
        </a:buClr>
        <a:buSzPct val="90000"/>
        <a:buFont typeface="Wingdings" pitchFamily="2" charset="2"/>
        <a:defRPr b="1" i="1">
          <a:solidFill>
            <a:srgbClr val="114797"/>
          </a:solidFill>
          <a:latin typeface="+mn-lt"/>
          <a:ea typeface="+mn-ea"/>
          <a:cs typeface="+mn-cs"/>
        </a:defRPr>
      </a:lvl1pPr>
      <a:lvl2pPr marL="742863" indent="-285717" algn="r" rtl="0" eaLnBrk="1" fontAlgn="base" hangingPunct="1">
        <a:spcBef>
          <a:spcPct val="0"/>
        </a:spcBef>
        <a:spcAft>
          <a:spcPct val="40000"/>
        </a:spcAft>
        <a:buClr>
          <a:srgbClr val="114797"/>
        </a:buClr>
        <a:buFont typeface="Arial" pitchFamily="34" charset="0"/>
        <a:buChar char="-"/>
        <a:defRPr>
          <a:solidFill>
            <a:schemeClr val="tx1"/>
          </a:solidFill>
          <a:latin typeface="+mn-lt"/>
        </a:defRPr>
      </a:lvl2pPr>
      <a:lvl3pPr marL="1142867" indent="-228573" algn="r" rtl="0" eaLnBrk="1" fontAlgn="base" hangingPunct="1">
        <a:spcBef>
          <a:spcPct val="0"/>
        </a:spcBef>
        <a:spcAft>
          <a:spcPct val="40000"/>
        </a:spcAft>
        <a:buClr>
          <a:srgbClr val="114797"/>
        </a:buClr>
        <a:buSzPct val="85000"/>
        <a:buFont typeface="Arial" pitchFamily="34" charset="0"/>
        <a:buChar char="&gt;"/>
        <a:defRPr>
          <a:solidFill>
            <a:schemeClr val="tx1"/>
          </a:solidFill>
          <a:latin typeface="+mn-lt"/>
        </a:defRPr>
      </a:lvl3pPr>
      <a:lvl4pPr marL="1600013" indent="-228573" algn="r" rtl="0" eaLnBrk="1" fontAlgn="base" hangingPunct="1">
        <a:spcBef>
          <a:spcPct val="0"/>
        </a:spcBef>
        <a:spcAft>
          <a:spcPct val="40000"/>
        </a:spcAft>
        <a:buClr>
          <a:srgbClr val="114797"/>
        </a:buClr>
        <a:buFont typeface="Arial" pitchFamily="34" charset="0"/>
        <a:buChar char="•"/>
        <a:defRPr>
          <a:solidFill>
            <a:schemeClr val="tx1"/>
          </a:solidFill>
          <a:latin typeface="+mn-lt"/>
        </a:defRPr>
      </a:lvl4pPr>
      <a:lvl5pPr marL="2057159" indent="-228573" algn="l" rtl="0" eaLnBrk="1" fontAlgn="base" hangingPunct="1">
        <a:spcBef>
          <a:spcPct val="0"/>
        </a:spcBef>
        <a:spcAft>
          <a:spcPct val="40000"/>
        </a:spcAft>
        <a:buChar char="»"/>
        <a:defRPr>
          <a:solidFill>
            <a:schemeClr val="tx1"/>
          </a:solidFill>
          <a:latin typeface="+mn-lt"/>
        </a:defRPr>
      </a:lvl5pPr>
      <a:lvl6pPr marL="2514306" indent="-228573" algn="l" rtl="0" eaLnBrk="1" fontAlgn="base" hangingPunct="1">
        <a:spcBef>
          <a:spcPct val="0"/>
        </a:spcBef>
        <a:spcAft>
          <a:spcPct val="40000"/>
        </a:spcAft>
        <a:buChar char="»"/>
        <a:defRPr>
          <a:solidFill>
            <a:schemeClr val="tx1"/>
          </a:solidFill>
          <a:latin typeface="+mn-lt"/>
        </a:defRPr>
      </a:lvl6pPr>
      <a:lvl7pPr marL="2971453" indent="-228573" algn="l" rtl="0" eaLnBrk="1" fontAlgn="base" hangingPunct="1">
        <a:spcBef>
          <a:spcPct val="0"/>
        </a:spcBef>
        <a:spcAft>
          <a:spcPct val="40000"/>
        </a:spcAft>
        <a:buChar char="»"/>
        <a:defRPr>
          <a:solidFill>
            <a:schemeClr val="tx1"/>
          </a:solidFill>
          <a:latin typeface="+mn-lt"/>
        </a:defRPr>
      </a:lvl7pPr>
      <a:lvl8pPr marL="3428599" indent="-228573" algn="l" rtl="0" eaLnBrk="1" fontAlgn="base" hangingPunct="1">
        <a:spcBef>
          <a:spcPct val="0"/>
        </a:spcBef>
        <a:spcAft>
          <a:spcPct val="40000"/>
        </a:spcAft>
        <a:buChar char="»"/>
        <a:defRPr>
          <a:solidFill>
            <a:schemeClr val="tx1"/>
          </a:solidFill>
          <a:latin typeface="+mn-lt"/>
        </a:defRPr>
      </a:lvl8pPr>
      <a:lvl9pPr marL="3885746" indent="-228573" algn="l" rtl="0" eaLnBrk="1" fontAlgn="base" hangingPunct="1">
        <a:spcBef>
          <a:spcPct val="0"/>
        </a:spcBef>
        <a:spcAft>
          <a:spcPct val="40000"/>
        </a:spcAft>
        <a:buChar char="»"/>
        <a:defRPr>
          <a:solidFill>
            <a:schemeClr val="tx1"/>
          </a:solidFill>
          <a:latin typeface="+mn-lt"/>
        </a:defRPr>
      </a:lvl9pPr>
    </p:bodyStyle>
    <p:otherStyle>
      <a:defPPr>
        <a:defRPr lang="en-US"/>
      </a:defPPr>
      <a:lvl1pPr marL="0" algn="l" defTabSz="914293" rtl="0" eaLnBrk="1" latinLnBrk="0" hangingPunct="1">
        <a:defRPr sz="1800" kern="1200">
          <a:solidFill>
            <a:schemeClr val="tx1"/>
          </a:solidFill>
          <a:latin typeface="+mn-lt"/>
          <a:ea typeface="+mn-ea"/>
          <a:cs typeface="+mn-cs"/>
        </a:defRPr>
      </a:lvl1pPr>
      <a:lvl2pPr marL="457146" algn="l" defTabSz="914293" rtl="0" eaLnBrk="1" latinLnBrk="0" hangingPunct="1">
        <a:defRPr sz="1800" kern="1200">
          <a:solidFill>
            <a:schemeClr val="tx1"/>
          </a:solidFill>
          <a:latin typeface="+mn-lt"/>
          <a:ea typeface="+mn-ea"/>
          <a:cs typeface="+mn-cs"/>
        </a:defRPr>
      </a:lvl2pPr>
      <a:lvl3pPr marL="914293" algn="l" defTabSz="914293" rtl="0" eaLnBrk="1" latinLnBrk="0" hangingPunct="1">
        <a:defRPr sz="1800" kern="1200">
          <a:solidFill>
            <a:schemeClr val="tx1"/>
          </a:solidFill>
          <a:latin typeface="+mn-lt"/>
          <a:ea typeface="+mn-ea"/>
          <a:cs typeface="+mn-cs"/>
        </a:defRPr>
      </a:lvl3pPr>
      <a:lvl4pPr marL="1371440" algn="l" defTabSz="914293" rtl="0" eaLnBrk="1" latinLnBrk="0" hangingPunct="1">
        <a:defRPr sz="1800" kern="1200">
          <a:solidFill>
            <a:schemeClr val="tx1"/>
          </a:solidFill>
          <a:latin typeface="+mn-lt"/>
          <a:ea typeface="+mn-ea"/>
          <a:cs typeface="+mn-cs"/>
        </a:defRPr>
      </a:lvl4pPr>
      <a:lvl5pPr marL="1828586" algn="l" defTabSz="914293" rtl="0" eaLnBrk="1" latinLnBrk="0" hangingPunct="1">
        <a:defRPr sz="1800" kern="1200">
          <a:solidFill>
            <a:schemeClr val="tx1"/>
          </a:solidFill>
          <a:latin typeface="+mn-lt"/>
          <a:ea typeface="+mn-ea"/>
          <a:cs typeface="+mn-cs"/>
        </a:defRPr>
      </a:lvl5pPr>
      <a:lvl6pPr marL="2285733" algn="l" defTabSz="914293" rtl="0" eaLnBrk="1" latinLnBrk="0" hangingPunct="1">
        <a:defRPr sz="1800" kern="1200">
          <a:solidFill>
            <a:schemeClr val="tx1"/>
          </a:solidFill>
          <a:latin typeface="+mn-lt"/>
          <a:ea typeface="+mn-ea"/>
          <a:cs typeface="+mn-cs"/>
        </a:defRPr>
      </a:lvl6pPr>
      <a:lvl7pPr marL="2742879" algn="l" defTabSz="914293" rtl="0" eaLnBrk="1" latinLnBrk="0" hangingPunct="1">
        <a:defRPr sz="1800" kern="1200">
          <a:solidFill>
            <a:schemeClr val="tx1"/>
          </a:solidFill>
          <a:latin typeface="+mn-lt"/>
          <a:ea typeface="+mn-ea"/>
          <a:cs typeface="+mn-cs"/>
        </a:defRPr>
      </a:lvl7pPr>
      <a:lvl8pPr marL="3200026" algn="l" defTabSz="914293" rtl="0" eaLnBrk="1" latinLnBrk="0" hangingPunct="1">
        <a:defRPr sz="1800" kern="1200">
          <a:solidFill>
            <a:schemeClr val="tx1"/>
          </a:solidFill>
          <a:latin typeface="+mn-lt"/>
          <a:ea typeface="+mn-ea"/>
          <a:cs typeface="+mn-cs"/>
        </a:defRPr>
      </a:lvl8pPr>
      <a:lvl9pPr marL="3657172" algn="l" defTabSz="914293"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7170" name="Picture 10" descr="E-Benefits_03"/>
          <p:cNvPicPr>
            <a:picLocks noChangeAspect="1" noChangeArrowheads="1"/>
          </p:cNvPicPr>
          <p:nvPr/>
        </p:nvPicPr>
        <p:blipFill>
          <a:blip r:embed="rId4" cstate="print"/>
          <a:srcRect/>
          <a:stretch>
            <a:fillRect/>
          </a:stretch>
        </p:blipFill>
        <p:spPr bwMode="auto">
          <a:xfrm>
            <a:off x="6837363" y="2379663"/>
            <a:ext cx="1809750" cy="1809750"/>
          </a:xfrm>
          <a:prstGeom prst="rect">
            <a:avLst/>
          </a:prstGeom>
          <a:noFill/>
          <a:ln w="9525">
            <a:noFill/>
            <a:miter lim="800000"/>
            <a:headEnd/>
            <a:tailEnd/>
          </a:ln>
        </p:spPr>
      </p:pic>
      <p:pic>
        <p:nvPicPr>
          <p:cNvPr id="7171" name="Picture 11" descr="E-Benefits_01"/>
          <p:cNvPicPr>
            <a:picLocks noChangeAspect="1" noChangeArrowheads="1"/>
          </p:cNvPicPr>
          <p:nvPr/>
        </p:nvPicPr>
        <p:blipFill>
          <a:blip r:embed="rId5" cstate="print"/>
          <a:srcRect/>
          <a:stretch>
            <a:fillRect/>
          </a:stretch>
        </p:blipFill>
        <p:spPr bwMode="auto">
          <a:xfrm>
            <a:off x="4735513" y="2379663"/>
            <a:ext cx="1809750" cy="1809750"/>
          </a:xfrm>
          <a:prstGeom prst="rect">
            <a:avLst/>
          </a:prstGeom>
          <a:noFill/>
          <a:ln w="9525">
            <a:noFill/>
            <a:miter lim="800000"/>
            <a:headEnd/>
            <a:tailEnd/>
          </a:ln>
        </p:spPr>
      </p:pic>
      <p:pic>
        <p:nvPicPr>
          <p:cNvPr id="7172" name="Picture 12" descr="E-Benefits_02"/>
          <p:cNvPicPr>
            <a:picLocks noChangeAspect="1" noChangeArrowheads="1"/>
          </p:cNvPicPr>
          <p:nvPr/>
        </p:nvPicPr>
        <p:blipFill>
          <a:blip r:embed="rId6" cstate="print"/>
          <a:srcRect/>
          <a:stretch>
            <a:fillRect/>
          </a:stretch>
        </p:blipFill>
        <p:spPr bwMode="auto">
          <a:xfrm>
            <a:off x="2633663" y="2379663"/>
            <a:ext cx="1809750" cy="1809750"/>
          </a:xfrm>
          <a:prstGeom prst="rect">
            <a:avLst/>
          </a:prstGeom>
          <a:noFill/>
          <a:ln w="9525">
            <a:noFill/>
            <a:miter lim="800000"/>
            <a:headEnd/>
            <a:tailEnd/>
          </a:ln>
        </p:spPr>
      </p:pic>
      <p:sp>
        <p:nvSpPr>
          <p:cNvPr id="7173" name="Rectangle 2"/>
          <p:cNvSpPr>
            <a:spLocks noGrp="1" noChangeArrowheads="1"/>
          </p:cNvSpPr>
          <p:nvPr>
            <p:ph type="title"/>
          </p:nvPr>
        </p:nvSpPr>
        <p:spPr bwMode="auto">
          <a:xfrm>
            <a:off x="525463" y="4295776"/>
            <a:ext cx="8121650" cy="977900"/>
          </a:xfrm>
          <a:prstGeom prst="rect">
            <a:avLst/>
          </a:prstGeom>
          <a:noFill/>
          <a:ln w="9525">
            <a:noFill/>
            <a:miter lim="800000"/>
            <a:headEnd/>
            <a:tailEnd/>
          </a:ln>
        </p:spPr>
        <p:txBody>
          <a:bodyPr vert="horz" wrap="square" lIns="91429" tIns="45714" rIns="91429" bIns="45714" numCol="1" anchor="b" anchorCtr="0" compatLnSpc="1">
            <a:prstTxWarp prst="textNoShape">
              <a:avLst/>
            </a:prstTxWarp>
          </a:bodyPr>
          <a:lstStyle/>
          <a:p>
            <a:pPr lvl="0"/>
            <a:r>
              <a:rPr lang="en-US" smtClean="0"/>
              <a:t>Title Here</a:t>
            </a:r>
          </a:p>
        </p:txBody>
      </p:sp>
      <p:sp>
        <p:nvSpPr>
          <p:cNvPr id="7174" name="Rectangle 3"/>
          <p:cNvSpPr>
            <a:spLocks noGrp="1" noChangeArrowheads="1"/>
          </p:cNvSpPr>
          <p:nvPr>
            <p:ph type="body" idx="1"/>
          </p:nvPr>
        </p:nvSpPr>
        <p:spPr bwMode="auto">
          <a:xfrm>
            <a:off x="525463" y="5300663"/>
            <a:ext cx="8121650" cy="914400"/>
          </a:xfrm>
          <a:prstGeom prst="rect">
            <a:avLst/>
          </a:prstGeom>
          <a:noFill/>
          <a:ln w="9525">
            <a:noFill/>
            <a:miter lim="800000"/>
            <a:headEnd/>
            <a:tailEnd/>
          </a:ln>
        </p:spPr>
        <p:txBody>
          <a:bodyPr vert="horz" wrap="square" lIns="91429" tIns="45714" rIns="91429" bIns="45714" numCol="1" anchor="t" anchorCtr="0" compatLnSpc="1">
            <a:prstTxWarp prst="textNoShape">
              <a:avLst/>
            </a:prstTxWarp>
          </a:bodyPr>
          <a:lstStyle/>
          <a:p>
            <a:pPr lvl="0"/>
            <a:r>
              <a:rPr lang="en-US" smtClean="0"/>
              <a:t>Optional Subhead</a:t>
            </a:r>
          </a:p>
        </p:txBody>
      </p:sp>
      <p:pic>
        <p:nvPicPr>
          <p:cNvPr id="7175" name="Picture 2" descr="N:\Conner Strong\Conner Strong &amp; Buckelew\Logos\Conner Strong Buckelew Box Logo.jpg"/>
          <p:cNvPicPr>
            <a:picLocks noChangeAspect="1" noChangeArrowheads="1"/>
          </p:cNvPicPr>
          <p:nvPr/>
        </p:nvPicPr>
        <p:blipFill>
          <a:blip r:embed="rId7" cstate="print"/>
          <a:srcRect/>
          <a:stretch>
            <a:fillRect/>
          </a:stretch>
        </p:blipFill>
        <p:spPr bwMode="auto">
          <a:xfrm>
            <a:off x="525463" y="2379663"/>
            <a:ext cx="1809750" cy="1809750"/>
          </a:xfrm>
          <a:prstGeom prst="rect">
            <a:avLst/>
          </a:prstGeom>
          <a:noFill/>
          <a:ln w="9525">
            <a:noFill/>
            <a:miter lim="800000"/>
            <a:headEnd/>
            <a:tailEnd/>
          </a:ln>
        </p:spPr>
      </p:pic>
      <p:sp>
        <p:nvSpPr>
          <p:cNvPr id="12" name="Rectangle 30"/>
          <p:cNvSpPr>
            <a:spLocks noGrp="1" noChangeArrowheads="1"/>
          </p:cNvSpPr>
          <p:nvPr>
            <p:ph type="dt" sz="quarter" idx="2"/>
          </p:nvPr>
        </p:nvSpPr>
        <p:spPr bwMode="auto">
          <a:xfrm>
            <a:off x="457200" y="1844675"/>
            <a:ext cx="2133600" cy="476250"/>
          </a:xfrm>
          <a:prstGeom prst="rect">
            <a:avLst/>
          </a:prstGeom>
          <a:ln>
            <a:miter lim="800000"/>
            <a:headEnd/>
            <a:tailEnd/>
          </a:ln>
        </p:spPr>
        <p:txBody>
          <a:bodyPr vert="horz" wrap="square" lIns="91429" tIns="45714" rIns="91429" bIns="45714" numCol="1" anchor="b" anchorCtr="0" compatLnSpc="1">
            <a:prstTxWarp prst="textNoShape">
              <a:avLst/>
            </a:prstTxWarp>
          </a:bodyPr>
          <a:lstStyle>
            <a:lvl1pPr>
              <a:defRPr sz="1000" b="1">
                <a:solidFill>
                  <a:schemeClr val="bg2"/>
                </a:solidFill>
                <a:latin typeface="Arial" charset="0"/>
              </a:defRPr>
            </a:lvl1pPr>
          </a:lstStyle>
          <a:p>
            <a:pPr>
              <a:defRPr/>
            </a:pPr>
            <a:fld id="{BB02DE32-E085-4B09-93F5-A5CAA6416DDF}" type="datetime4">
              <a:rPr lang="en-US"/>
              <a:pPr>
                <a:defRPr/>
              </a:pPr>
              <a:t>January 6, 2022</a:t>
            </a:fld>
            <a:endParaRPr lang="en-US" dirty="0"/>
          </a:p>
        </p:txBody>
      </p:sp>
      <p:sp>
        <p:nvSpPr>
          <p:cNvPr id="10" name="Rectangle 9"/>
          <p:cNvSpPr/>
          <p:nvPr/>
        </p:nvSpPr>
        <p:spPr bwMode="auto">
          <a:xfrm>
            <a:off x="228600" y="533400"/>
            <a:ext cx="8686800" cy="6096000"/>
          </a:xfrm>
          <a:prstGeom prst="rect">
            <a:avLst/>
          </a:prstGeom>
          <a:noFill/>
          <a:ln w="12700" cap="flat" cmpd="sng" algn="ctr">
            <a:solidFill>
              <a:schemeClr val="bg1">
                <a:lumMod val="65000"/>
              </a:schemeClr>
            </a:solid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lIns="91429" tIns="45714" rIns="91429" bIns="45714" anchor="ctr"/>
          <a:lstStyle/>
          <a:p>
            <a:pPr algn="ctr" defTabSz="457146">
              <a:defRPr/>
            </a:pPr>
            <a:endParaRPr lang="en-US" dirty="0">
              <a:solidFill>
                <a:srgbClr val="FFFFFF"/>
              </a:solidFill>
              <a:latin typeface="Calibri" pitchFamily="34" charset="0"/>
              <a:ea typeface="ＭＳ Ｐゴシック" pitchFamily="1" charset="-128"/>
            </a:endParaRPr>
          </a:p>
        </p:txBody>
      </p:sp>
    </p:spTree>
    <p:extLst>
      <p:ext uri="{BB962C8B-B14F-4D97-AF65-F5344CB8AC3E}">
        <p14:creationId xmlns:p14="http://schemas.microsoft.com/office/powerpoint/2010/main" val="138990598"/>
      </p:ext>
    </p:extLst>
  </p:cSld>
  <p:clrMap bg1="lt1" tx1="dk1" bg2="lt2" tx2="dk2" accent1="accent1" accent2="accent2" accent3="accent3" accent4="accent4" accent5="accent5" accent6="accent6" hlink="hlink" folHlink="folHlink"/>
  <p:sldLayoutIdLst>
    <p:sldLayoutId id="2147483731" r:id="rId1"/>
    <p:sldLayoutId id="2147483732" r:id="rId2"/>
  </p:sldLayoutIdLst>
  <p:timing>
    <p:tnLst>
      <p:par>
        <p:cTn id="1" dur="indefinite" restart="never" nodeType="tmRoot"/>
      </p:par>
    </p:tnLst>
  </p:timing>
  <p:hf hdr="0" ftr="0"/>
  <p:txStyles>
    <p:titleStyle>
      <a:lvl1pPr algn="r" rtl="0" eaLnBrk="1" fontAlgn="base" hangingPunct="1">
        <a:lnSpc>
          <a:spcPct val="80000"/>
        </a:lnSpc>
        <a:spcBef>
          <a:spcPct val="0"/>
        </a:spcBef>
        <a:spcAft>
          <a:spcPct val="0"/>
        </a:spcAft>
        <a:defRPr sz="3200" b="1">
          <a:solidFill>
            <a:srgbClr val="114797"/>
          </a:solidFill>
          <a:latin typeface="+mj-lt"/>
          <a:ea typeface="+mj-ea"/>
          <a:cs typeface="+mj-cs"/>
        </a:defRPr>
      </a:lvl1pPr>
      <a:lvl2pPr algn="r" rtl="0" eaLnBrk="1" fontAlgn="base" hangingPunct="1">
        <a:lnSpc>
          <a:spcPct val="80000"/>
        </a:lnSpc>
        <a:spcBef>
          <a:spcPct val="0"/>
        </a:spcBef>
        <a:spcAft>
          <a:spcPct val="0"/>
        </a:spcAft>
        <a:defRPr sz="3200" b="1">
          <a:solidFill>
            <a:srgbClr val="114797"/>
          </a:solidFill>
          <a:latin typeface="Arial" charset="0"/>
        </a:defRPr>
      </a:lvl2pPr>
      <a:lvl3pPr algn="r" rtl="0" eaLnBrk="1" fontAlgn="base" hangingPunct="1">
        <a:lnSpc>
          <a:spcPct val="80000"/>
        </a:lnSpc>
        <a:spcBef>
          <a:spcPct val="0"/>
        </a:spcBef>
        <a:spcAft>
          <a:spcPct val="0"/>
        </a:spcAft>
        <a:defRPr sz="3200" b="1">
          <a:solidFill>
            <a:srgbClr val="114797"/>
          </a:solidFill>
          <a:latin typeface="Arial" charset="0"/>
        </a:defRPr>
      </a:lvl3pPr>
      <a:lvl4pPr algn="r" rtl="0" eaLnBrk="1" fontAlgn="base" hangingPunct="1">
        <a:lnSpc>
          <a:spcPct val="80000"/>
        </a:lnSpc>
        <a:spcBef>
          <a:spcPct val="0"/>
        </a:spcBef>
        <a:spcAft>
          <a:spcPct val="0"/>
        </a:spcAft>
        <a:defRPr sz="3200" b="1">
          <a:solidFill>
            <a:srgbClr val="114797"/>
          </a:solidFill>
          <a:latin typeface="Arial" charset="0"/>
        </a:defRPr>
      </a:lvl4pPr>
      <a:lvl5pPr algn="r" rtl="0" eaLnBrk="1" fontAlgn="base" hangingPunct="1">
        <a:lnSpc>
          <a:spcPct val="80000"/>
        </a:lnSpc>
        <a:spcBef>
          <a:spcPct val="0"/>
        </a:spcBef>
        <a:spcAft>
          <a:spcPct val="0"/>
        </a:spcAft>
        <a:defRPr sz="3200" b="1">
          <a:solidFill>
            <a:srgbClr val="114797"/>
          </a:solidFill>
          <a:latin typeface="Arial" charset="0"/>
        </a:defRPr>
      </a:lvl5pPr>
      <a:lvl6pPr marL="457146" algn="r" rtl="0" eaLnBrk="1" fontAlgn="base" hangingPunct="1">
        <a:lnSpc>
          <a:spcPct val="80000"/>
        </a:lnSpc>
        <a:spcBef>
          <a:spcPct val="0"/>
        </a:spcBef>
        <a:spcAft>
          <a:spcPct val="0"/>
        </a:spcAft>
        <a:defRPr sz="3200" b="1">
          <a:solidFill>
            <a:srgbClr val="114797"/>
          </a:solidFill>
          <a:latin typeface="Arial" charset="0"/>
        </a:defRPr>
      </a:lvl6pPr>
      <a:lvl7pPr marL="914293" algn="r" rtl="0" eaLnBrk="1" fontAlgn="base" hangingPunct="1">
        <a:lnSpc>
          <a:spcPct val="80000"/>
        </a:lnSpc>
        <a:spcBef>
          <a:spcPct val="0"/>
        </a:spcBef>
        <a:spcAft>
          <a:spcPct val="0"/>
        </a:spcAft>
        <a:defRPr sz="3200" b="1">
          <a:solidFill>
            <a:srgbClr val="114797"/>
          </a:solidFill>
          <a:latin typeface="Arial" charset="0"/>
        </a:defRPr>
      </a:lvl7pPr>
      <a:lvl8pPr marL="1371440" algn="r" rtl="0" eaLnBrk="1" fontAlgn="base" hangingPunct="1">
        <a:lnSpc>
          <a:spcPct val="80000"/>
        </a:lnSpc>
        <a:spcBef>
          <a:spcPct val="0"/>
        </a:spcBef>
        <a:spcAft>
          <a:spcPct val="0"/>
        </a:spcAft>
        <a:defRPr sz="3200" b="1">
          <a:solidFill>
            <a:srgbClr val="114797"/>
          </a:solidFill>
          <a:latin typeface="Arial" charset="0"/>
        </a:defRPr>
      </a:lvl8pPr>
      <a:lvl9pPr marL="1828586" algn="r" rtl="0" eaLnBrk="1" fontAlgn="base" hangingPunct="1">
        <a:lnSpc>
          <a:spcPct val="80000"/>
        </a:lnSpc>
        <a:spcBef>
          <a:spcPct val="0"/>
        </a:spcBef>
        <a:spcAft>
          <a:spcPct val="0"/>
        </a:spcAft>
        <a:defRPr sz="3200" b="1">
          <a:solidFill>
            <a:srgbClr val="114797"/>
          </a:solidFill>
          <a:latin typeface="Arial" charset="0"/>
        </a:defRPr>
      </a:lvl9pPr>
    </p:titleStyle>
    <p:bodyStyle>
      <a:lvl1pPr marL="342860" indent="-342860" algn="r" rtl="0" eaLnBrk="1" fontAlgn="base" hangingPunct="1">
        <a:lnSpc>
          <a:spcPct val="80000"/>
        </a:lnSpc>
        <a:spcBef>
          <a:spcPct val="0"/>
        </a:spcBef>
        <a:spcAft>
          <a:spcPct val="0"/>
        </a:spcAft>
        <a:buClr>
          <a:srgbClr val="114797"/>
        </a:buClr>
        <a:buSzPct val="90000"/>
        <a:buFont typeface="Wingdings" pitchFamily="2" charset="2"/>
        <a:defRPr b="1" i="1">
          <a:solidFill>
            <a:srgbClr val="114797"/>
          </a:solidFill>
          <a:latin typeface="+mn-lt"/>
          <a:ea typeface="+mn-ea"/>
          <a:cs typeface="+mn-cs"/>
        </a:defRPr>
      </a:lvl1pPr>
      <a:lvl2pPr marL="742863" indent="-285717" algn="r" rtl="0" eaLnBrk="1" fontAlgn="base" hangingPunct="1">
        <a:spcBef>
          <a:spcPct val="0"/>
        </a:spcBef>
        <a:spcAft>
          <a:spcPct val="40000"/>
        </a:spcAft>
        <a:buClr>
          <a:srgbClr val="114797"/>
        </a:buClr>
        <a:buFont typeface="Arial" pitchFamily="34" charset="0"/>
        <a:buChar char="-"/>
        <a:defRPr>
          <a:solidFill>
            <a:schemeClr val="tx1"/>
          </a:solidFill>
          <a:latin typeface="+mn-lt"/>
        </a:defRPr>
      </a:lvl2pPr>
      <a:lvl3pPr marL="1142867" indent="-228573" algn="r" rtl="0" eaLnBrk="1" fontAlgn="base" hangingPunct="1">
        <a:spcBef>
          <a:spcPct val="0"/>
        </a:spcBef>
        <a:spcAft>
          <a:spcPct val="40000"/>
        </a:spcAft>
        <a:buClr>
          <a:srgbClr val="114797"/>
        </a:buClr>
        <a:buSzPct val="85000"/>
        <a:buFont typeface="Arial" pitchFamily="34" charset="0"/>
        <a:buChar char="&gt;"/>
        <a:defRPr>
          <a:solidFill>
            <a:schemeClr val="tx1"/>
          </a:solidFill>
          <a:latin typeface="+mn-lt"/>
        </a:defRPr>
      </a:lvl3pPr>
      <a:lvl4pPr marL="1600013" indent="-228573" algn="r" rtl="0" eaLnBrk="1" fontAlgn="base" hangingPunct="1">
        <a:spcBef>
          <a:spcPct val="0"/>
        </a:spcBef>
        <a:spcAft>
          <a:spcPct val="40000"/>
        </a:spcAft>
        <a:buClr>
          <a:srgbClr val="114797"/>
        </a:buClr>
        <a:buFont typeface="Arial" pitchFamily="34" charset="0"/>
        <a:buChar char="•"/>
        <a:defRPr>
          <a:solidFill>
            <a:schemeClr val="tx1"/>
          </a:solidFill>
          <a:latin typeface="+mn-lt"/>
        </a:defRPr>
      </a:lvl4pPr>
      <a:lvl5pPr marL="2057159" indent="-228573" algn="l" rtl="0" eaLnBrk="1" fontAlgn="base" hangingPunct="1">
        <a:spcBef>
          <a:spcPct val="0"/>
        </a:spcBef>
        <a:spcAft>
          <a:spcPct val="40000"/>
        </a:spcAft>
        <a:buChar char="»"/>
        <a:defRPr>
          <a:solidFill>
            <a:schemeClr val="tx1"/>
          </a:solidFill>
          <a:latin typeface="+mn-lt"/>
        </a:defRPr>
      </a:lvl5pPr>
      <a:lvl6pPr marL="2514306" indent="-228573" algn="l" rtl="0" eaLnBrk="1" fontAlgn="base" hangingPunct="1">
        <a:spcBef>
          <a:spcPct val="0"/>
        </a:spcBef>
        <a:spcAft>
          <a:spcPct val="40000"/>
        </a:spcAft>
        <a:buChar char="»"/>
        <a:defRPr>
          <a:solidFill>
            <a:schemeClr val="tx1"/>
          </a:solidFill>
          <a:latin typeface="+mn-lt"/>
        </a:defRPr>
      </a:lvl6pPr>
      <a:lvl7pPr marL="2971453" indent="-228573" algn="l" rtl="0" eaLnBrk="1" fontAlgn="base" hangingPunct="1">
        <a:spcBef>
          <a:spcPct val="0"/>
        </a:spcBef>
        <a:spcAft>
          <a:spcPct val="40000"/>
        </a:spcAft>
        <a:buChar char="»"/>
        <a:defRPr>
          <a:solidFill>
            <a:schemeClr val="tx1"/>
          </a:solidFill>
          <a:latin typeface="+mn-lt"/>
        </a:defRPr>
      </a:lvl7pPr>
      <a:lvl8pPr marL="3428599" indent="-228573" algn="l" rtl="0" eaLnBrk="1" fontAlgn="base" hangingPunct="1">
        <a:spcBef>
          <a:spcPct val="0"/>
        </a:spcBef>
        <a:spcAft>
          <a:spcPct val="40000"/>
        </a:spcAft>
        <a:buChar char="»"/>
        <a:defRPr>
          <a:solidFill>
            <a:schemeClr val="tx1"/>
          </a:solidFill>
          <a:latin typeface="+mn-lt"/>
        </a:defRPr>
      </a:lvl8pPr>
      <a:lvl9pPr marL="3885746" indent="-228573" algn="l" rtl="0" eaLnBrk="1" fontAlgn="base" hangingPunct="1">
        <a:spcBef>
          <a:spcPct val="0"/>
        </a:spcBef>
        <a:spcAft>
          <a:spcPct val="40000"/>
        </a:spcAft>
        <a:buChar char="»"/>
        <a:defRPr>
          <a:solidFill>
            <a:schemeClr val="tx1"/>
          </a:solidFill>
          <a:latin typeface="+mn-lt"/>
        </a:defRPr>
      </a:lvl9pPr>
    </p:bodyStyle>
    <p:otherStyle>
      <a:defPPr>
        <a:defRPr lang="en-US"/>
      </a:defPPr>
      <a:lvl1pPr marL="0" algn="l" defTabSz="914293" rtl="0" eaLnBrk="1" latinLnBrk="0" hangingPunct="1">
        <a:defRPr sz="1800" kern="1200">
          <a:solidFill>
            <a:schemeClr val="tx1"/>
          </a:solidFill>
          <a:latin typeface="+mn-lt"/>
          <a:ea typeface="+mn-ea"/>
          <a:cs typeface="+mn-cs"/>
        </a:defRPr>
      </a:lvl1pPr>
      <a:lvl2pPr marL="457146" algn="l" defTabSz="914293" rtl="0" eaLnBrk="1" latinLnBrk="0" hangingPunct="1">
        <a:defRPr sz="1800" kern="1200">
          <a:solidFill>
            <a:schemeClr val="tx1"/>
          </a:solidFill>
          <a:latin typeface="+mn-lt"/>
          <a:ea typeface="+mn-ea"/>
          <a:cs typeface="+mn-cs"/>
        </a:defRPr>
      </a:lvl2pPr>
      <a:lvl3pPr marL="914293" algn="l" defTabSz="914293" rtl="0" eaLnBrk="1" latinLnBrk="0" hangingPunct="1">
        <a:defRPr sz="1800" kern="1200">
          <a:solidFill>
            <a:schemeClr val="tx1"/>
          </a:solidFill>
          <a:latin typeface="+mn-lt"/>
          <a:ea typeface="+mn-ea"/>
          <a:cs typeface="+mn-cs"/>
        </a:defRPr>
      </a:lvl3pPr>
      <a:lvl4pPr marL="1371440" algn="l" defTabSz="914293" rtl="0" eaLnBrk="1" latinLnBrk="0" hangingPunct="1">
        <a:defRPr sz="1800" kern="1200">
          <a:solidFill>
            <a:schemeClr val="tx1"/>
          </a:solidFill>
          <a:latin typeface="+mn-lt"/>
          <a:ea typeface="+mn-ea"/>
          <a:cs typeface="+mn-cs"/>
        </a:defRPr>
      </a:lvl4pPr>
      <a:lvl5pPr marL="1828586" algn="l" defTabSz="914293" rtl="0" eaLnBrk="1" latinLnBrk="0" hangingPunct="1">
        <a:defRPr sz="1800" kern="1200">
          <a:solidFill>
            <a:schemeClr val="tx1"/>
          </a:solidFill>
          <a:latin typeface="+mn-lt"/>
          <a:ea typeface="+mn-ea"/>
          <a:cs typeface="+mn-cs"/>
        </a:defRPr>
      </a:lvl5pPr>
      <a:lvl6pPr marL="2285733" algn="l" defTabSz="914293" rtl="0" eaLnBrk="1" latinLnBrk="0" hangingPunct="1">
        <a:defRPr sz="1800" kern="1200">
          <a:solidFill>
            <a:schemeClr val="tx1"/>
          </a:solidFill>
          <a:latin typeface="+mn-lt"/>
          <a:ea typeface="+mn-ea"/>
          <a:cs typeface="+mn-cs"/>
        </a:defRPr>
      </a:lvl6pPr>
      <a:lvl7pPr marL="2742879" algn="l" defTabSz="914293" rtl="0" eaLnBrk="1" latinLnBrk="0" hangingPunct="1">
        <a:defRPr sz="1800" kern="1200">
          <a:solidFill>
            <a:schemeClr val="tx1"/>
          </a:solidFill>
          <a:latin typeface="+mn-lt"/>
          <a:ea typeface="+mn-ea"/>
          <a:cs typeface="+mn-cs"/>
        </a:defRPr>
      </a:lvl7pPr>
      <a:lvl8pPr marL="3200026" algn="l" defTabSz="914293" rtl="0" eaLnBrk="1" latinLnBrk="0" hangingPunct="1">
        <a:defRPr sz="1800" kern="1200">
          <a:solidFill>
            <a:schemeClr val="tx1"/>
          </a:solidFill>
          <a:latin typeface="+mn-lt"/>
          <a:ea typeface="+mn-ea"/>
          <a:cs typeface="+mn-cs"/>
        </a:defRPr>
      </a:lvl8pPr>
      <a:lvl9pPr marL="3657172" algn="l" defTabSz="914293"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8194" name="Group 26"/>
          <p:cNvGrpSpPr>
            <a:grpSpLocks/>
          </p:cNvGrpSpPr>
          <p:nvPr/>
        </p:nvGrpSpPr>
        <p:grpSpPr bwMode="auto">
          <a:xfrm>
            <a:off x="4735513" y="2379664"/>
            <a:ext cx="1809750" cy="1811337"/>
            <a:chOff x="4734817" y="2379895"/>
            <a:chExt cx="1810410" cy="1810410"/>
          </a:xfrm>
        </p:grpSpPr>
        <p:sp>
          <p:nvSpPr>
            <p:cNvPr id="21" name="Rectangle 20"/>
            <p:cNvSpPr/>
            <p:nvPr/>
          </p:nvSpPr>
          <p:spPr>
            <a:xfrm>
              <a:off x="4734817" y="2379895"/>
              <a:ext cx="1810410" cy="1810410"/>
            </a:xfrm>
            <a:prstGeom prst="rect">
              <a:avLst/>
            </a:prstGeom>
            <a:noFill/>
            <a:ln w="15875" cap="flat" cmpd="sng" algn="ctr">
              <a:solidFill>
                <a:srgbClr val="114797">
                  <a:alpha val="70000"/>
                </a:srgbClr>
              </a:solid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anchor="ctr"/>
            <a:lstStyle/>
            <a:p>
              <a:pPr algn="ctr" defTabSz="457146">
                <a:defRPr/>
              </a:pPr>
              <a:endParaRPr lang="en-US" dirty="0">
                <a:solidFill>
                  <a:srgbClr val="FFFFFF"/>
                </a:solidFill>
                <a:latin typeface="Calibri" pitchFamily="34" charset="0"/>
                <a:ea typeface="ＭＳ Ｐゴシック" pitchFamily="1" charset="-128"/>
              </a:endParaRPr>
            </a:p>
          </p:txBody>
        </p:sp>
        <p:sp>
          <p:nvSpPr>
            <p:cNvPr id="22" name="Rectangle 21"/>
            <p:cNvSpPr/>
            <p:nvPr/>
          </p:nvSpPr>
          <p:spPr>
            <a:xfrm>
              <a:off x="4798340" y="2430669"/>
              <a:ext cx="1684951" cy="1685062"/>
            </a:xfrm>
            <a:prstGeom prst="rect">
              <a:avLst/>
            </a:prstGeom>
            <a:solidFill>
              <a:srgbClr val="114797">
                <a:alpha val="70000"/>
              </a:srgbClr>
            </a:solidFill>
            <a:ln w="15875" cap="flat" cmpd="sng" algn="ctr">
              <a:no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anchor="ctr"/>
            <a:lstStyle/>
            <a:p>
              <a:pPr algn="ctr" defTabSz="457146">
                <a:defRPr/>
              </a:pPr>
              <a:endParaRPr lang="en-US" dirty="0">
                <a:solidFill>
                  <a:srgbClr val="FFFFFF"/>
                </a:solidFill>
                <a:latin typeface="Calibri" pitchFamily="34" charset="0"/>
                <a:ea typeface="ＭＳ Ｐゴシック" pitchFamily="1" charset="-128"/>
              </a:endParaRPr>
            </a:p>
          </p:txBody>
        </p:sp>
      </p:grpSp>
      <p:grpSp>
        <p:nvGrpSpPr>
          <p:cNvPr id="8195" name="Group 27"/>
          <p:cNvGrpSpPr>
            <a:grpSpLocks/>
          </p:cNvGrpSpPr>
          <p:nvPr/>
        </p:nvGrpSpPr>
        <p:grpSpPr bwMode="auto">
          <a:xfrm>
            <a:off x="6837363" y="2378075"/>
            <a:ext cx="1809750" cy="1811338"/>
            <a:chOff x="6836667" y="2379895"/>
            <a:chExt cx="1810410" cy="1810410"/>
          </a:xfrm>
        </p:grpSpPr>
        <p:sp>
          <p:nvSpPr>
            <p:cNvPr id="24" name="Rectangle 23"/>
            <p:cNvSpPr/>
            <p:nvPr/>
          </p:nvSpPr>
          <p:spPr>
            <a:xfrm>
              <a:off x="6836667" y="2379895"/>
              <a:ext cx="1810410" cy="1810410"/>
            </a:xfrm>
            <a:prstGeom prst="rect">
              <a:avLst/>
            </a:prstGeom>
            <a:noFill/>
            <a:ln w="15875" cap="flat" cmpd="sng" algn="ctr">
              <a:solidFill>
                <a:srgbClr val="114797">
                  <a:alpha val="60000"/>
                </a:srgbClr>
              </a:solid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anchor="ctr"/>
            <a:lstStyle/>
            <a:p>
              <a:pPr algn="ctr" defTabSz="457146">
                <a:defRPr/>
              </a:pPr>
              <a:endParaRPr lang="en-US" dirty="0">
                <a:solidFill>
                  <a:srgbClr val="FFFFFF"/>
                </a:solidFill>
                <a:latin typeface="Calibri" pitchFamily="34" charset="0"/>
                <a:ea typeface="ＭＳ Ｐゴシック" pitchFamily="1" charset="-128"/>
              </a:endParaRPr>
            </a:p>
          </p:txBody>
        </p:sp>
        <p:sp>
          <p:nvSpPr>
            <p:cNvPr id="25" name="Rectangle 24"/>
            <p:cNvSpPr/>
            <p:nvPr/>
          </p:nvSpPr>
          <p:spPr>
            <a:xfrm>
              <a:off x="6900190" y="2430669"/>
              <a:ext cx="1684951" cy="1685061"/>
            </a:xfrm>
            <a:prstGeom prst="rect">
              <a:avLst/>
            </a:prstGeom>
            <a:solidFill>
              <a:srgbClr val="114797">
                <a:alpha val="60000"/>
              </a:srgbClr>
            </a:solidFill>
            <a:ln w="15875" cap="flat" cmpd="sng" algn="ctr">
              <a:no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anchor="ctr"/>
            <a:lstStyle/>
            <a:p>
              <a:pPr algn="ctr" defTabSz="457146">
                <a:defRPr/>
              </a:pPr>
              <a:endParaRPr lang="en-US" dirty="0">
                <a:solidFill>
                  <a:srgbClr val="FFFFFF"/>
                </a:solidFill>
                <a:latin typeface="Calibri" pitchFamily="34" charset="0"/>
                <a:ea typeface="ＭＳ Ｐゴシック" pitchFamily="1" charset="-128"/>
              </a:endParaRPr>
            </a:p>
          </p:txBody>
        </p:sp>
      </p:grpSp>
      <p:grpSp>
        <p:nvGrpSpPr>
          <p:cNvPr id="8196" name="Group 25"/>
          <p:cNvGrpSpPr>
            <a:grpSpLocks/>
          </p:cNvGrpSpPr>
          <p:nvPr/>
        </p:nvGrpSpPr>
        <p:grpSpPr bwMode="auto">
          <a:xfrm>
            <a:off x="2633663" y="2378075"/>
            <a:ext cx="1809750" cy="1811338"/>
            <a:chOff x="2632967" y="2379895"/>
            <a:chExt cx="1810410" cy="1810410"/>
          </a:xfrm>
        </p:grpSpPr>
        <p:sp>
          <p:nvSpPr>
            <p:cNvPr id="16" name="Rectangle 15"/>
            <p:cNvSpPr/>
            <p:nvPr/>
          </p:nvSpPr>
          <p:spPr>
            <a:xfrm>
              <a:off x="2632967" y="2379895"/>
              <a:ext cx="1810410" cy="1810410"/>
            </a:xfrm>
            <a:prstGeom prst="rect">
              <a:avLst/>
            </a:prstGeom>
            <a:noFill/>
            <a:ln w="15875" cap="flat" cmpd="sng" algn="ctr">
              <a:solidFill>
                <a:srgbClr val="114797">
                  <a:alpha val="90000"/>
                </a:srgbClr>
              </a:solid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anchor="ctr"/>
            <a:lstStyle/>
            <a:p>
              <a:pPr algn="ctr" defTabSz="457146">
                <a:defRPr/>
              </a:pPr>
              <a:endParaRPr lang="en-US" dirty="0">
                <a:solidFill>
                  <a:srgbClr val="FFFFFF"/>
                </a:solidFill>
                <a:latin typeface="Calibri" pitchFamily="34" charset="0"/>
                <a:ea typeface="ＭＳ Ｐゴシック" pitchFamily="1" charset="-128"/>
              </a:endParaRPr>
            </a:p>
          </p:txBody>
        </p:sp>
        <p:sp>
          <p:nvSpPr>
            <p:cNvPr id="19" name="Rectangle 18"/>
            <p:cNvSpPr/>
            <p:nvPr/>
          </p:nvSpPr>
          <p:spPr>
            <a:xfrm>
              <a:off x="2696490" y="2430669"/>
              <a:ext cx="1684951" cy="1685061"/>
            </a:xfrm>
            <a:prstGeom prst="rect">
              <a:avLst/>
            </a:prstGeom>
            <a:solidFill>
              <a:srgbClr val="114797">
                <a:alpha val="90000"/>
              </a:srgbClr>
            </a:solidFill>
            <a:ln w="15875" cap="flat" cmpd="sng" algn="ctr">
              <a:no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anchor="ctr"/>
            <a:lstStyle/>
            <a:p>
              <a:pPr algn="ctr" defTabSz="457146">
                <a:defRPr/>
              </a:pPr>
              <a:endParaRPr lang="en-US" dirty="0">
                <a:solidFill>
                  <a:srgbClr val="FFFFFF"/>
                </a:solidFill>
                <a:latin typeface="Calibri" pitchFamily="34" charset="0"/>
                <a:ea typeface="ＭＳ Ｐゴシック" pitchFamily="1" charset="-128"/>
              </a:endParaRPr>
            </a:p>
          </p:txBody>
        </p:sp>
      </p:grpSp>
      <p:grpSp>
        <p:nvGrpSpPr>
          <p:cNvPr id="8197" name="Group 10"/>
          <p:cNvGrpSpPr>
            <a:grpSpLocks/>
          </p:cNvGrpSpPr>
          <p:nvPr/>
        </p:nvGrpSpPr>
        <p:grpSpPr bwMode="auto">
          <a:xfrm>
            <a:off x="525463" y="2379664"/>
            <a:ext cx="1809750" cy="1811337"/>
            <a:chOff x="524767" y="2379895"/>
            <a:chExt cx="1810410" cy="1810410"/>
          </a:xfrm>
        </p:grpSpPr>
        <p:sp>
          <p:nvSpPr>
            <p:cNvPr id="9" name="Rectangle 8"/>
            <p:cNvSpPr/>
            <p:nvPr userDrawn="1"/>
          </p:nvSpPr>
          <p:spPr>
            <a:xfrm>
              <a:off x="524767" y="2379895"/>
              <a:ext cx="1810410" cy="1810410"/>
            </a:xfrm>
            <a:prstGeom prst="rect">
              <a:avLst/>
            </a:prstGeom>
            <a:noFill/>
            <a:ln w="15875" cap="flat" cmpd="sng" algn="ctr">
              <a:solidFill>
                <a:srgbClr val="114797"/>
              </a:solid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anchor="ctr"/>
            <a:lstStyle/>
            <a:p>
              <a:pPr algn="ctr" defTabSz="457146">
                <a:defRPr/>
              </a:pPr>
              <a:endParaRPr lang="en-US" dirty="0">
                <a:solidFill>
                  <a:srgbClr val="FFFFFF"/>
                </a:solidFill>
                <a:latin typeface="Calibri" pitchFamily="34" charset="0"/>
                <a:ea typeface="ＭＳ Ｐゴシック" pitchFamily="1" charset="-128"/>
              </a:endParaRPr>
            </a:p>
          </p:txBody>
        </p:sp>
        <p:sp>
          <p:nvSpPr>
            <p:cNvPr id="10" name="Rectangle 9"/>
            <p:cNvSpPr/>
            <p:nvPr userDrawn="1"/>
          </p:nvSpPr>
          <p:spPr>
            <a:xfrm>
              <a:off x="588290" y="2430669"/>
              <a:ext cx="1684951" cy="1685062"/>
            </a:xfrm>
            <a:prstGeom prst="rect">
              <a:avLst/>
            </a:prstGeom>
            <a:solidFill>
              <a:srgbClr val="114797"/>
            </a:solidFill>
            <a:ln w="15875" cap="flat" cmpd="sng" algn="ctr">
              <a:no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anchor="ctr"/>
            <a:lstStyle/>
            <a:p>
              <a:pPr algn="ctr" defTabSz="457146">
                <a:defRPr/>
              </a:pPr>
              <a:endParaRPr lang="en-US" dirty="0">
                <a:solidFill>
                  <a:srgbClr val="FFFFFF"/>
                </a:solidFill>
                <a:latin typeface="Calibri" pitchFamily="34" charset="0"/>
                <a:ea typeface="ＭＳ Ｐゴシック" pitchFamily="1" charset="-128"/>
              </a:endParaRPr>
            </a:p>
          </p:txBody>
        </p:sp>
      </p:grpSp>
      <p:sp>
        <p:nvSpPr>
          <p:cNvPr id="8198" name="Rectangle 5"/>
          <p:cNvSpPr>
            <a:spLocks noGrp="1" noChangeArrowheads="1"/>
          </p:cNvSpPr>
          <p:nvPr>
            <p:ph type="title"/>
          </p:nvPr>
        </p:nvSpPr>
        <p:spPr bwMode="auto">
          <a:xfrm>
            <a:off x="525463" y="4295776"/>
            <a:ext cx="8121650" cy="977900"/>
          </a:xfrm>
          <a:prstGeom prst="rect">
            <a:avLst/>
          </a:prstGeom>
          <a:noFill/>
          <a:ln w="9525">
            <a:noFill/>
            <a:miter lim="800000"/>
            <a:headEnd/>
            <a:tailEnd/>
          </a:ln>
        </p:spPr>
        <p:txBody>
          <a:bodyPr vert="horz" wrap="square" lIns="91429" tIns="45714" rIns="91429" bIns="45714" numCol="1" anchor="b" anchorCtr="0" compatLnSpc="1">
            <a:prstTxWarp prst="textNoShape">
              <a:avLst/>
            </a:prstTxWarp>
          </a:bodyPr>
          <a:lstStyle/>
          <a:p>
            <a:pPr lvl="0"/>
            <a:r>
              <a:rPr lang="en-US" dirty="0" smtClean="0"/>
              <a:t>Title Here</a:t>
            </a:r>
          </a:p>
        </p:txBody>
      </p:sp>
      <p:sp>
        <p:nvSpPr>
          <p:cNvPr id="8199" name="Rectangle 6"/>
          <p:cNvSpPr>
            <a:spLocks noGrp="1" noChangeArrowheads="1"/>
          </p:cNvSpPr>
          <p:nvPr>
            <p:ph type="body" idx="1"/>
          </p:nvPr>
        </p:nvSpPr>
        <p:spPr bwMode="auto">
          <a:xfrm>
            <a:off x="525463" y="5300663"/>
            <a:ext cx="8121650" cy="914400"/>
          </a:xfrm>
          <a:prstGeom prst="rect">
            <a:avLst/>
          </a:prstGeom>
          <a:noFill/>
          <a:ln w="9525">
            <a:noFill/>
            <a:miter lim="800000"/>
            <a:headEnd/>
            <a:tailEnd/>
          </a:ln>
        </p:spPr>
        <p:txBody>
          <a:bodyPr vert="horz" wrap="square" lIns="91429" tIns="45714" rIns="91429" bIns="45714" numCol="1" anchor="t" anchorCtr="0" compatLnSpc="1">
            <a:prstTxWarp prst="textNoShape">
              <a:avLst/>
            </a:prstTxWarp>
          </a:bodyPr>
          <a:lstStyle/>
          <a:p>
            <a:pPr lvl="0"/>
            <a:r>
              <a:rPr lang="en-US" dirty="0" smtClean="0"/>
              <a:t>Optional Subhead</a:t>
            </a:r>
          </a:p>
        </p:txBody>
      </p:sp>
      <p:sp>
        <p:nvSpPr>
          <p:cNvPr id="18" name="Rectangle 17"/>
          <p:cNvSpPr/>
          <p:nvPr/>
        </p:nvSpPr>
        <p:spPr bwMode="auto">
          <a:xfrm>
            <a:off x="228600" y="533400"/>
            <a:ext cx="8686800" cy="6096000"/>
          </a:xfrm>
          <a:prstGeom prst="rect">
            <a:avLst/>
          </a:prstGeom>
          <a:noFill/>
          <a:ln w="12700" cap="flat" cmpd="sng" algn="ctr">
            <a:solidFill>
              <a:schemeClr val="bg1">
                <a:lumMod val="65000"/>
              </a:schemeClr>
            </a:solid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lIns="91429" tIns="45714" rIns="91429" bIns="45714" anchor="ctr"/>
          <a:lstStyle/>
          <a:p>
            <a:pPr algn="ctr" defTabSz="457146">
              <a:defRPr/>
            </a:pPr>
            <a:endParaRPr lang="en-US" dirty="0">
              <a:solidFill>
                <a:srgbClr val="FFFFFF"/>
              </a:solidFill>
              <a:latin typeface="Calibri" pitchFamily="34" charset="0"/>
              <a:ea typeface="ＭＳ Ｐゴシック" pitchFamily="1" charset="-128"/>
            </a:endParaRPr>
          </a:p>
        </p:txBody>
      </p:sp>
    </p:spTree>
    <p:extLst>
      <p:ext uri="{BB962C8B-B14F-4D97-AF65-F5344CB8AC3E}">
        <p14:creationId xmlns:p14="http://schemas.microsoft.com/office/powerpoint/2010/main" val="3161358839"/>
      </p:ext>
    </p:extLst>
  </p:cSld>
  <p:clrMap bg1="lt1" tx1="dk1" bg2="lt2" tx2="dk2" accent1="accent1" accent2="accent2" accent3="accent3" accent4="accent4" accent5="accent5" accent6="accent6" hlink="hlink" folHlink="folHlink"/>
  <p:sldLayoutIdLst>
    <p:sldLayoutId id="2147483734" r:id="rId1"/>
  </p:sldLayoutIdLst>
  <p:timing>
    <p:tnLst>
      <p:par>
        <p:cTn id="1" dur="indefinite" restart="never" nodeType="tmRoot"/>
      </p:par>
    </p:tnLst>
  </p:timing>
  <p:hf hdr="0" ftr="0"/>
  <p:txStyles>
    <p:titleStyle>
      <a:lvl1pPr algn="r" rtl="0" eaLnBrk="1" fontAlgn="base" hangingPunct="1">
        <a:lnSpc>
          <a:spcPct val="80000"/>
        </a:lnSpc>
        <a:spcBef>
          <a:spcPct val="0"/>
        </a:spcBef>
        <a:spcAft>
          <a:spcPct val="0"/>
        </a:spcAft>
        <a:defRPr sz="3200" b="1">
          <a:solidFill>
            <a:srgbClr val="114797"/>
          </a:solidFill>
          <a:latin typeface="+mj-lt"/>
          <a:ea typeface="+mj-ea"/>
          <a:cs typeface="+mj-cs"/>
        </a:defRPr>
      </a:lvl1pPr>
      <a:lvl2pPr algn="r" rtl="0" eaLnBrk="1" fontAlgn="base" hangingPunct="1">
        <a:lnSpc>
          <a:spcPct val="80000"/>
        </a:lnSpc>
        <a:spcBef>
          <a:spcPct val="0"/>
        </a:spcBef>
        <a:spcAft>
          <a:spcPct val="0"/>
        </a:spcAft>
        <a:defRPr sz="3200" b="1">
          <a:solidFill>
            <a:srgbClr val="114797"/>
          </a:solidFill>
          <a:latin typeface="Arial" charset="0"/>
        </a:defRPr>
      </a:lvl2pPr>
      <a:lvl3pPr algn="r" rtl="0" eaLnBrk="1" fontAlgn="base" hangingPunct="1">
        <a:lnSpc>
          <a:spcPct val="80000"/>
        </a:lnSpc>
        <a:spcBef>
          <a:spcPct val="0"/>
        </a:spcBef>
        <a:spcAft>
          <a:spcPct val="0"/>
        </a:spcAft>
        <a:defRPr sz="3200" b="1">
          <a:solidFill>
            <a:srgbClr val="114797"/>
          </a:solidFill>
          <a:latin typeface="Arial" charset="0"/>
        </a:defRPr>
      </a:lvl3pPr>
      <a:lvl4pPr algn="r" rtl="0" eaLnBrk="1" fontAlgn="base" hangingPunct="1">
        <a:lnSpc>
          <a:spcPct val="80000"/>
        </a:lnSpc>
        <a:spcBef>
          <a:spcPct val="0"/>
        </a:spcBef>
        <a:spcAft>
          <a:spcPct val="0"/>
        </a:spcAft>
        <a:defRPr sz="3200" b="1">
          <a:solidFill>
            <a:srgbClr val="114797"/>
          </a:solidFill>
          <a:latin typeface="Arial" charset="0"/>
        </a:defRPr>
      </a:lvl4pPr>
      <a:lvl5pPr algn="r" rtl="0" eaLnBrk="1" fontAlgn="base" hangingPunct="1">
        <a:lnSpc>
          <a:spcPct val="80000"/>
        </a:lnSpc>
        <a:spcBef>
          <a:spcPct val="0"/>
        </a:spcBef>
        <a:spcAft>
          <a:spcPct val="0"/>
        </a:spcAft>
        <a:defRPr sz="3200" b="1">
          <a:solidFill>
            <a:srgbClr val="114797"/>
          </a:solidFill>
          <a:latin typeface="Arial" charset="0"/>
        </a:defRPr>
      </a:lvl5pPr>
      <a:lvl6pPr marL="457146" algn="r" rtl="0" eaLnBrk="1" fontAlgn="base" hangingPunct="1">
        <a:lnSpc>
          <a:spcPct val="80000"/>
        </a:lnSpc>
        <a:spcBef>
          <a:spcPct val="0"/>
        </a:spcBef>
        <a:spcAft>
          <a:spcPct val="0"/>
        </a:spcAft>
        <a:defRPr sz="3200" b="1">
          <a:solidFill>
            <a:srgbClr val="114797"/>
          </a:solidFill>
          <a:latin typeface="Arial" charset="0"/>
        </a:defRPr>
      </a:lvl6pPr>
      <a:lvl7pPr marL="914293" algn="r" rtl="0" eaLnBrk="1" fontAlgn="base" hangingPunct="1">
        <a:lnSpc>
          <a:spcPct val="80000"/>
        </a:lnSpc>
        <a:spcBef>
          <a:spcPct val="0"/>
        </a:spcBef>
        <a:spcAft>
          <a:spcPct val="0"/>
        </a:spcAft>
        <a:defRPr sz="3200" b="1">
          <a:solidFill>
            <a:srgbClr val="114797"/>
          </a:solidFill>
          <a:latin typeface="Arial" charset="0"/>
        </a:defRPr>
      </a:lvl7pPr>
      <a:lvl8pPr marL="1371440" algn="r" rtl="0" eaLnBrk="1" fontAlgn="base" hangingPunct="1">
        <a:lnSpc>
          <a:spcPct val="80000"/>
        </a:lnSpc>
        <a:spcBef>
          <a:spcPct val="0"/>
        </a:spcBef>
        <a:spcAft>
          <a:spcPct val="0"/>
        </a:spcAft>
        <a:defRPr sz="3200" b="1">
          <a:solidFill>
            <a:srgbClr val="114797"/>
          </a:solidFill>
          <a:latin typeface="Arial" charset="0"/>
        </a:defRPr>
      </a:lvl8pPr>
      <a:lvl9pPr marL="1828586" algn="r" rtl="0" eaLnBrk="1" fontAlgn="base" hangingPunct="1">
        <a:lnSpc>
          <a:spcPct val="80000"/>
        </a:lnSpc>
        <a:spcBef>
          <a:spcPct val="0"/>
        </a:spcBef>
        <a:spcAft>
          <a:spcPct val="0"/>
        </a:spcAft>
        <a:defRPr sz="3200" b="1">
          <a:solidFill>
            <a:srgbClr val="114797"/>
          </a:solidFill>
          <a:latin typeface="Arial" charset="0"/>
        </a:defRPr>
      </a:lvl9pPr>
    </p:titleStyle>
    <p:bodyStyle>
      <a:lvl1pPr marL="342860" indent="-342860" algn="r" rtl="0" eaLnBrk="1" fontAlgn="base" hangingPunct="1">
        <a:lnSpc>
          <a:spcPct val="80000"/>
        </a:lnSpc>
        <a:spcBef>
          <a:spcPct val="0"/>
        </a:spcBef>
        <a:spcAft>
          <a:spcPct val="0"/>
        </a:spcAft>
        <a:buClr>
          <a:srgbClr val="114797"/>
        </a:buClr>
        <a:buSzPct val="90000"/>
        <a:buFont typeface="Wingdings" pitchFamily="2" charset="2"/>
        <a:defRPr b="1" i="1">
          <a:solidFill>
            <a:srgbClr val="114797"/>
          </a:solidFill>
          <a:latin typeface="+mn-lt"/>
          <a:ea typeface="+mn-ea"/>
          <a:cs typeface="+mn-cs"/>
        </a:defRPr>
      </a:lvl1pPr>
      <a:lvl2pPr marL="742863" indent="-285717" algn="r" rtl="0" eaLnBrk="1" fontAlgn="base" hangingPunct="1">
        <a:spcBef>
          <a:spcPct val="0"/>
        </a:spcBef>
        <a:spcAft>
          <a:spcPct val="40000"/>
        </a:spcAft>
        <a:buClr>
          <a:srgbClr val="114797"/>
        </a:buClr>
        <a:buFont typeface="Arial" pitchFamily="34" charset="0"/>
        <a:buChar char="-"/>
        <a:defRPr>
          <a:solidFill>
            <a:schemeClr val="tx1"/>
          </a:solidFill>
          <a:latin typeface="+mn-lt"/>
        </a:defRPr>
      </a:lvl2pPr>
      <a:lvl3pPr marL="1142867" indent="-228573" algn="r" rtl="0" eaLnBrk="1" fontAlgn="base" hangingPunct="1">
        <a:spcBef>
          <a:spcPct val="0"/>
        </a:spcBef>
        <a:spcAft>
          <a:spcPct val="40000"/>
        </a:spcAft>
        <a:buClr>
          <a:srgbClr val="114797"/>
        </a:buClr>
        <a:buSzPct val="85000"/>
        <a:buFont typeface="Arial" pitchFamily="34" charset="0"/>
        <a:buChar char="&gt;"/>
        <a:defRPr>
          <a:solidFill>
            <a:schemeClr val="tx1"/>
          </a:solidFill>
          <a:latin typeface="+mn-lt"/>
        </a:defRPr>
      </a:lvl3pPr>
      <a:lvl4pPr marL="1600013" indent="-228573" algn="r" rtl="0" eaLnBrk="1" fontAlgn="base" hangingPunct="1">
        <a:spcBef>
          <a:spcPct val="0"/>
        </a:spcBef>
        <a:spcAft>
          <a:spcPct val="40000"/>
        </a:spcAft>
        <a:buClr>
          <a:srgbClr val="114797"/>
        </a:buClr>
        <a:buFont typeface="Arial" pitchFamily="34" charset="0"/>
        <a:buChar char="•"/>
        <a:defRPr>
          <a:solidFill>
            <a:schemeClr val="tx1"/>
          </a:solidFill>
          <a:latin typeface="+mn-lt"/>
        </a:defRPr>
      </a:lvl4pPr>
      <a:lvl5pPr marL="2057159" indent="-228573" algn="l" rtl="0" eaLnBrk="1" fontAlgn="base" hangingPunct="1">
        <a:spcBef>
          <a:spcPct val="0"/>
        </a:spcBef>
        <a:spcAft>
          <a:spcPct val="40000"/>
        </a:spcAft>
        <a:buChar char="»"/>
        <a:defRPr>
          <a:solidFill>
            <a:schemeClr val="tx1"/>
          </a:solidFill>
          <a:latin typeface="+mn-lt"/>
        </a:defRPr>
      </a:lvl5pPr>
      <a:lvl6pPr marL="2514306" indent="-228573" algn="l" rtl="0" eaLnBrk="1" fontAlgn="base" hangingPunct="1">
        <a:spcBef>
          <a:spcPct val="0"/>
        </a:spcBef>
        <a:spcAft>
          <a:spcPct val="40000"/>
        </a:spcAft>
        <a:buChar char="»"/>
        <a:defRPr>
          <a:solidFill>
            <a:schemeClr val="tx1"/>
          </a:solidFill>
          <a:latin typeface="+mn-lt"/>
        </a:defRPr>
      </a:lvl6pPr>
      <a:lvl7pPr marL="2971453" indent="-228573" algn="l" rtl="0" eaLnBrk="1" fontAlgn="base" hangingPunct="1">
        <a:spcBef>
          <a:spcPct val="0"/>
        </a:spcBef>
        <a:spcAft>
          <a:spcPct val="40000"/>
        </a:spcAft>
        <a:buChar char="»"/>
        <a:defRPr>
          <a:solidFill>
            <a:schemeClr val="tx1"/>
          </a:solidFill>
          <a:latin typeface="+mn-lt"/>
        </a:defRPr>
      </a:lvl7pPr>
      <a:lvl8pPr marL="3428599" indent="-228573" algn="l" rtl="0" eaLnBrk="1" fontAlgn="base" hangingPunct="1">
        <a:spcBef>
          <a:spcPct val="0"/>
        </a:spcBef>
        <a:spcAft>
          <a:spcPct val="40000"/>
        </a:spcAft>
        <a:buChar char="»"/>
        <a:defRPr>
          <a:solidFill>
            <a:schemeClr val="tx1"/>
          </a:solidFill>
          <a:latin typeface="+mn-lt"/>
        </a:defRPr>
      </a:lvl8pPr>
      <a:lvl9pPr marL="3885746" indent="-228573" algn="l" rtl="0" eaLnBrk="1" fontAlgn="base" hangingPunct="1">
        <a:spcBef>
          <a:spcPct val="0"/>
        </a:spcBef>
        <a:spcAft>
          <a:spcPct val="40000"/>
        </a:spcAft>
        <a:buChar char="»"/>
        <a:defRPr>
          <a:solidFill>
            <a:schemeClr val="tx1"/>
          </a:solidFill>
          <a:latin typeface="+mn-lt"/>
        </a:defRPr>
      </a:lvl9pPr>
    </p:bodyStyle>
    <p:otherStyle>
      <a:defPPr>
        <a:defRPr lang="en-US"/>
      </a:defPPr>
      <a:lvl1pPr marL="0" algn="l" defTabSz="914293" rtl="0" eaLnBrk="1" latinLnBrk="0" hangingPunct="1">
        <a:defRPr sz="1800" kern="1200">
          <a:solidFill>
            <a:schemeClr val="tx1"/>
          </a:solidFill>
          <a:latin typeface="+mn-lt"/>
          <a:ea typeface="+mn-ea"/>
          <a:cs typeface="+mn-cs"/>
        </a:defRPr>
      </a:lvl1pPr>
      <a:lvl2pPr marL="457146" algn="l" defTabSz="914293" rtl="0" eaLnBrk="1" latinLnBrk="0" hangingPunct="1">
        <a:defRPr sz="1800" kern="1200">
          <a:solidFill>
            <a:schemeClr val="tx1"/>
          </a:solidFill>
          <a:latin typeface="+mn-lt"/>
          <a:ea typeface="+mn-ea"/>
          <a:cs typeface="+mn-cs"/>
        </a:defRPr>
      </a:lvl2pPr>
      <a:lvl3pPr marL="914293" algn="l" defTabSz="914293" rtl="0" eaLnBrk="1" latinLnBrk="0" hangingPunct="1">
        <a:defRPr sz="1800" kern="1200">
          <a:solidFill>
            <a:schemeClr val="tx1"/>
          </a:solidFill>
          <a:latin typeface="+mn-lt"/>
          <a:ea typeface="+mn-ea"/>
          <a:cs typeface="+mn-cs"/>
        </a:defRPr>
      </a:lvl3pPr>
      <a:lvl4pPr marL="1371440" algn="l" defTabSz="914293" rtl="0" eaLnBrk="1" latinLnBrk="0" hangingPunct="1">
        <a:defRPr sz="1800" kern="1200">
          <a:solidFill>
            <a:schemeClr val="tx1"/>
          </a:solidFill>
          <a:latin typeface="+mn-lt"/>
          <a:ea typeface="+mn-ea"/>
          <a:cs typeface="+mn-cs"/>
        </a:defRPr>
      </a:lvl4pPr>
      <a:lvl5pPr marL="1828586" algn="l" defTabSz="914293" rtl="0" eaLnBrk="1" latinLnBrk="0" hangingPunct="1">
        <a:defRPr sz="1800" kern="1200">
          <a:solidFill>
            <a:schemeClr val="tx1"/>
          </a:solidFill>
          <a:latin typeface="+mn-lt"/>
          <a:ea typeface="+mn-ea"/>
          <a:cs typeface="+mn-cs"/>
        </a:defRPr>
      </a:lvl5pPr>
      <a:lvl6pPr marL="2285733" algn="l" defTabSz="914293" rtl="0" eaLnBrk="1" latinLnBrk="0" hangingPunct="1">
        <a:defRPr sz="1800" kern="1200">
          <a:solidFill>
            <a:schemeClr val="tx1"/>
          </a:solidFill>
          <a:latin typeface="+mn-lt"/>
          <a:ea typeface="+mn-ea"/>
          <a:cs typeface="+mn-cs"/>
        </a:defRPr>
      </a:lvl6pPr>
      <a:lvl7pPr marL="2742879" algn="l" defTabSz="914293" rtl="0" eaLnBrk="1" latinLnBrk="0" hangingPunct="1">
        <a:defRPr sz="1800" kern="1200">
          <a:solidFill>
            <a:schemeClr val="tx1"/>
          </a:solidFill>
          <a:latin typeface="+mn-lt"/>
          <a:ea typeface="+mn-ea"/>
          <a:cs typeface="+mn-cs"/>
        </a:defRPr>
      </a:lvl7pPr>
      <a:lvl8pPr marL="3200026" algn="l" defTabSz="914293" rtl="0" eaLnBrk="1" latinLnBrk="0" hangingPunct="1">
        <a:defRPr sz="1800" kern="1200">
          <a:solidFill>
            <a:schemeClr val="tx1"/>
          </a:solidFill>
          <a:latin typeface="+mn-lt"/>
          <a:ea typeface="+mn-ea"/>
          <a:cs typeface="+mn-cs"/>
        </a:defRPr>
      </a:lvl8pPr>
      <a:lvl9pPr marL="3657172" algn="l" defTabSz="914293"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9218" name="Picture 2" descr="N:\Conner Strong\Conner Strong &amp; Buckelew\Logos\Conner Strong Buckelew Box Logo.jpg"/>
          <p:cNvPicPr>
            <a:picLocks noChangeAspect="1" noChangeArrowheads="1"/>
          </p:cNvPicPr>
          <p:nvPr/>
        </p:nvPicPr>
        <p:blipFill>
          <a:blip r:embed="rId5" cstate="print"/>
          <a:srcRect/>
          <a:stretch>
            <a:fillRect/>
          </a:stretch>
        </p:blipFill>
        <p:spPr bwMode="auto">
          <a:xfrm>
            <a:off x="3838575" y="5254625"/>
            <a:ext cx="1143000" cy="1143000"/>
          </a:xfrm>
          <a:prstGeom prst="rect">
            <a:avLst/>
          </a:prstGeom>
          <a:noFill/>
          <a:ln w="9525">
            <a:noFill/>
            <a:miter lim="800000"/>
            <a:headEnd/>
            <a:tailEnd/>
          </a:ln>
        </p:spPr>
      </p:pic>
      <p:sp>
        <p:nvSpPr>
          <p:cNvPr id="9219" name="Rectangle 21"/>
          <p:cNvSpPr>
            <a:spLocks noGrp="1" noChangeArrowheads="1"/>
          </p:cNvSpPr>
          <p:nvPr>
            <p:ph type="body" idx="1"/>
          </p:nvPr>
        </p:nvSpPr>
        <p:spPr bwMode="auto">
          <a:xfrm>
            <a:off x="685801" y="3486150"/>
            <a:ext cx="4232275" cy="647700"/>
          </a:xfrm>
          <a:prstGeom prst="rect">
            <a:avLst/>
          </a:prstGeom>
          <a:noFill/>
          <a:ln w="9525">
            <a:noFill/>
            <a:miter lim="800000"/>
            <a:headEnd/>
            <a:tailEnd/>
          </a:ln>
        </p:spPr>
        <p:txBody>
          <a:bodyPr vert="horz" wrap="square" lIns="91429" tIns="45714" rIns="91429" bIns="45714" numCol="1" anchor="b" anchorCtr="0" compatLnSpc="1">
            <a:prstTxWarp prst="textNoShape">
              <a:avLst/>
            </a:prstTxWarp>
          </a:bodyPr>
          <a:lstStyle/>
          <a:p>
            <a:pPr lvl="0"/>
            <a:r>
              <a:rPr lang="en-US" dirty="0" smtClean="0"/>
              <a:t>Property &amp; Casualty ▪ Employee Benefits</a:t>
            </a:r>
          </a:p>
        </p:txBody>
      </p:sp>
      <p:sp>
        <p:nvSpPr>
          <p:cNvPr id="9220" name="Rectangle 18"/>
          <p:cNvSpPr>
            <a:spLocks noGrp="1" noChangeArrowheads="1"/>
          </p:cNvSpPr>
          <p:nvPr>
            <p:ph type="title"/>
          </p:nvPr>
        </p:nvSpPr>
        <p:spPr bwMode="auto">
          <a:xfrm>
            <a:off x="685801" y="1939926"/>
            <a:ext cx="4232275" cy="977900"/>
          </a:xfrm>
          <a:prstGeom prst="rect">
            <a:avLst/>
          </a:prstGeom>
          <a:noFill/>
          <a:ln w="9525">
            <a:noFill/>
            <a:miter lim="800000"/>
            <a:headEnd/>
            <a:tailEnd/>
          </a:ln>
        </p:spPr>
        <p:txBody>
          <a:bodyPr vert="horz" wrap="square" lIns="91429" tIns="45714" rIns="91429" bIns="45714" numCol="1" anchor="t" anchorCtr="0" compatLnSpc="1">
            <a:prstTxWarp prst="textNoShape">
              <a:avLst/>
            </a:prstTxWarp>
          </a:bodyPr>
          <a:lstStyle/>
          <a:p>
            <a:pPr lvl="0"/>
            <a:r>
              <a:rPr lang="en-US" dirty="0" smtClean="0"/>
              <a:t>Capabilities Overview For:</a:t>
            </a:r>
          </a:p>
        </p:txBody>
      </p:sp>
      <p:pic>
        <p:nvPicPr>
          <p:cNvPr id="9221" name="Picture 17" descr="general_01"/>
          <p:cNvPicPr>
            <a:picLocks noChangeAspect="1" noChangeArrowheads="1"/>
          </p:cNvPicPr>
          <p:nvPr/>
        </p:nvPicPr>
        <p:blipFill>
          <a:blip r:embed="rId6" cstate="print"/>
          <a:srcRect/>
          <a:stretch>
            <a:fillRect/>
          </a:stretch>
        </p:blipFill>
        <p:spPr bwMode="auto">
          <a:xfrm>
            <a:off x="5072063" y="5254625"/>
            <a:ext cx="1143000" cy="1143000"/>
          </a:xfrm>
          <a:prstGeom prst="rect">
            <a:avLst/>
          </a:prstGeom>
          <a:noFill/>
          <a:ln w="9525">
            <a:noFill/>
            <a:miter lim="800000"/>
            <a:headEnd/>
            <a:tailEnd/>
          </a:ln>
        </p:spPr>
      </p:pic>
      <p:pic>
        <p:nvPicPr>
          <p:cNvPr id="9222" name="Picture 16" descr="general_02"/>
          <p:cNvPicPr>
            <a:picLocks noChangeAspect="1" noChangeArrowheads="1"/>
          </p:cNvPicPr>
          <p:nvPr/>
        </p:nvPicPr>
        <p:blipFill>
          <a:blip r:embed="rId7" cstate="print"/>
          <a:srcRect/>
          <a:stretch>
            <a:fillRect/>
          </a:stretch>
        </p:blipFill>
        <p:spPr bwMode="auto">
          <a:xfrm>
            <a:off x="6307138" y="5254625"/>
            <a:ext cx="1143000" cy="1143000"/>
          </a:xfrm>
          <a:prstGeom prst="rect">
            <a:avLst/>
          </a:prstGeom>
          <a:noFill/>
          <a:ln w="9525">
            <a:noFill/>
            <a:miter lim="800000"/>
            <a:headEnd/>
            <a:tailEnd/>
          </a:ln>
        </p:spPr>
      </p:pic>
      <p:pic>
        <p:nvPicPr>
          <p:cNvPr id="9223" name="Picture 15" descr="general_03"/>
          <p:cNvPicPr>
            <a:picLocks noChangeAspect="1" noChangeArrowheads="1"/>
          </p:cNvPicPr>
          <p:nvPr/>
        </p:nvPicPr>
        <p:blipFill>
          <a:blip r:embed="rId8" cstate="print"/>
          <a:srcRect/>
          <a:stretch>
            <a:fillRect/>
          </a:stretch>
        </p:blipFill>
        <p:spPr bwMode="auto">
          <a:xfrm>
            <a:off x="7540625" y="5254625"/>
            <a:ext cx="1143000" cy="1143000"/>
          </a:xfrm>
          <a:prstGeom prst="rect">
            <a:avLst/>
          </a:prstGeom>
          <a:noFill/>
          <a:ln w="9525">
            <a:noFill/>
            <a:miter lim="800000"/>
            <a:headEnd/>
            <a:tailEnd/>
          </a:ln>
        </p:spPr>
      </p:pic>
      <p:sp>
        <p:nvSpPr>
          <p:cNvPr id="111625" name="Rectangle 9"/>
          <p:cNvSpPr>
            <a:spLocks noGrp="1" noChangeArrowheads="1"/>
          </p:cNvSpPr>
          <p:nvPr>
            <p:ph type="dt" sz="half" idx="2"/>
          </p:nvPr>
        </p:nvSpPr>
        <p:spPr bwMode="auto">
          <a:xfrm>
            <a:off x="6553200" y="4778375"/>
            <a:ext cx="2133600" cy="476250"/>
          </a:xfrm>
          <a:prstGeom prst="rect">
            <a:avLst/>
          </a:prstGeom>
          <a:noFill/>
          <a:ln w="9525">
            <a:noFill/>
            <a:miter lim="800000"/>
            <a:headEnd/>
            <a:tailEnd/>
          </a:ln>
          <a:effectLst/>
        </p:spPr>
        <p:txBody>
          <a:bodyPr vert="horz" wrap="square" lIns="91429" tIns="45714" rIns="0" bIns="45714" numCol="1" anchor="b" anchorCtr="0" compatLnSpc="1">
            <a:prstTxWarp prst="textNoShape">
              <a:avLst/>
            </a:prstTxWarp>
          </a:bodyPr>
          <a:lstStyle>
            <a:lvl1pPr algn="r">
              <a:defRPr sz="1000" b="1">
                <a:solidFill>
                  <a:schemeClr val="bg2"/>
                </a:solidFill>
                <a:latin typeface="Arial" charset="0"/>
              </a:defRPr>
            </a:lvl1pPr>
          </a:lstStyle>
          <a:p>
            <a:pPr>
              <a:defRPr/>
            </a:pPr>
            <a:fld id="{1BED887E-ADE3-4B72-9557-4BDC27FD2379}" type="datetime4">
              <a:rPr lang="en-US"/>
              <a:pPr>
                <a:defRPr/>
              </a:pPr>
              <a:t>January 6, 2022</a:t>
            </a:fld>
            <a:endParaRPr lang="en-US" dirty="0"/>
          </a:p>
        </p:txBody>
      </p:sp>
      <p:sp>
        <p:nvSpPr>
          <p:cNvPr id="11" name="Rectangle 10"/>
          <p:cNvSpPr/>
          <p:nvPr/>
        </p:nvSpPr>
        <p:spPr bwMode="auto">
          <a:xfrm>
            <a:off x="228600" y="533400"/>
            <a:ext cx="8686800" cy="6096000"/>
          </a:xfrm>
          <a:prstGeom prst="rect">
            <a:avLst/>
          </a:prstGeom>
          <a:noFill/>
          <a:ln w="12700" cap="flat" cmpd="sng" algn="ctr">
            <a:solidFill>
              <a:schemeClr val="bg1">
                <a:lumMod val="65000"/>
              </a:schemeClr>
            </a:solid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lIns="91429" tIns="45714" rIns="91429" bIns="45714" anchor="ctr"/>
          <a:lstStyle/>
          <a:p>
            <a:pPr algn="ctr" defTabSz="457146">
              <a:defRPr/>
            </a:pPr>
            <a:endParaRPr lang="en-US" dirty="0">
              <a:solidFill>
                <a:srgbClr val="FFFFFF"/>
              </a:solidFill>
              <a:latin typeface="Calibri" pitchFamily="34" charset="0"/>
              <a:ea typeface="ＭＳ Ｐゴシック" pitchFamily="1" charset="-128"/>
            </a:endParaRPr>
          </a:p>
        </p:txBody>
      </p:sp>
    </p:spTree>
    <p:extLst>
      <p:ext uri="{BB962C8B-B14F-4D97-AF65-F5344CB8AC3E}">
        <p14:creationId xmlns:p14="http://schemas.microsoft.com/office/powerpoint/2010/main" val="1019509519"/>
      </p:ext>
    </p:extLst>
  </p:cSld>
  <p:clrMap bg1="lt1" tx1="dk1" bg2="lt2" tx2="dk2" accent1="accent1" accent2="accent2" accent3="accent3" accent4="accent4" accent5="accent5" accent6="accent6" hlink="hlink" folHlink="folHlink"/>
  <p:sldLayoutIdLst>
    <p:sldLayoutId id="2147483736" r:id="rId1"/>
    <p:sldLayoutId id="2147483737" r:id="rId2"/>
    <p:sldLayoutId id="2147483738" r:id="rId3"/>
  </p:sldLayoutIdLst>
  <p:timing>
    <p:tnLst>
      <p:par>
        <p:cTn id="1" dur="indefinite" restart="never" nodeType="tmRoot"/>
      </p:par>
    </p:tnLst>
  </p:timing>
  <p:hf hdr="0" ftr="0"/>
  <p:txStyles>
    <p:titleStyle>
      <a:lvl1pPr algn="l" rtl="0" eaLnBrk="1" fontAlgn="base" hangingPunct="1">
        <a:spcBef>
          <a:spcPct val="0"/>
        </a:spcBef>
        <a:spcAft>
          <a:spcPct val="0"/>
        </a:spcAft>
        <a:defRPr sz="2400" b="1">
          <a:solidFill>
            <a:srgbClr val="114797"/>
          </a:solidFill>
          <a:latin typeface="+mj-lt"/>
          <a:ea typeface="+mj-ea"/>
          <a:cs typeface="+mj-cs"/>
        </a:defRPr>
      </a:lvl1pPr>
      <a:lvl2pPr algn="ctr" rtl="0" eaLnBrk="1" fontAlgn="base" hangingPunct="1">
        <a:spcBef>
          <a:spcPct val="0"/>
        </a:spcBef>
        <a:spcAft>
          <a:spcPct val="0"/>
        </a:spcAft>
        <a:defRPr sz="2400" b="1">
          <a:solidFill>
            <a:srgbClr val="114797"/>
          </a:solidFill>
          <a:latin typeface="Arial" charset="0"/>
        </a:defRPr>
      </a:lvl2pPr>
      <a:lvl3pPr algn="ctr" rtl="0" eaLnBrk="1" fontAlgn="base" hangingPunct="1">
        <a:spcBef>
          <a:spcPct val="0"/>
        </a:spcBef>
        <a:spcAft>
          <a:spcPct val="0"/>
        </a:spcAft>
        <a:defRPr sz="2400" b="1">
          <a:solidFill>
            <a:srgbClr val="114797"/>
          </a:solidFill>
          <a:latin typeface="Arial" charset="0"/>
        </a:defRPr>
      </a:lvl3pPr>
      <a:lvl4pPr algn="ctr" rtl="0" eaLnBrk="1" fontAlgn="base" hangingPunct="1">
        <a:spcBef>
          <a:spcPct val="0"/>
        </a:spcBef>
        <a:spcAft>
          <a:spcPct val="0"/>
        </a:spcAft>
        <a:defRPr sz="2400" b="1">
          <a:solidFill>
            <a:srgbClr val="114797"/>
          </a:solidFill>
          <a:latin typeface="Arial" charset="0"/>
        </a:defRPr>
      </a:lvl4pPr>
      <a:lvl5pPr algn="ctr" rtl="0" eaLnBrk="1" fontAlgn="base" hangingPunct="1">
        <a:spcBef>
          <a:spcPct val="0"/>
        </a:spcBef>
        <a:spcAft>
          <a:spcPct val="0"/>
        </a:spcAft>
        <a:defRPr sz="2400" b="1">
          <a:solidFill>
            <a:srgbClr val="114797"/>
          </a:solidFill>
          <a:latin typeface="Arial" charset="0"/>
        </a:defRPr>
      </a:lvl5pPr>
      <a:lvl6pPr marL="457146" algn="ctr" rtl="0" eaLnBrk="1" fontAlgn="base" hangingPunct="1">
        <a:spcBef>
          <a:spcPct val="0"/>
        </a:spcBef>
        <a:spcAft>
          <a:spcPct val="0"/>
        </a:spcAft>
        <a:defRPr sz="2400" b="1">
          <a:solidFill>
            <a:srgbClr val="114797"/>
          </a:solidFill>
          <a:latin typeface="Arial" charset="0"/>
        </a:defRPr>
      </a:lvl6pPr>
      <a:lvl7pPr marL="914293" algn="ctr" rtl="0" eaLnBrk="1" fontAlgn="base" hangingPunct="1">
        <a:spcBef>
          <a:spcPct val="0"/>
        </a:spcBef>
        <a:spcAft>
          <a:spcPct val="0"/>
        </a:spcAft>
        <a:defRPr sz="2400" b="1">
          <a:solidFill>
            <a:srgbClr val="114797"/>
          </a:solidFill>
          <a:latin typeface="Arial" charset="0"/>
        </a:defRPr>
      </a:lvl7pPr>
      <a:lvl8pPr marL="1371440" algn="ctr" rtl="0" eaLnBrk="1" fontAlgn="base" hangingPunct="1">
        <a:spcBef>
          <a:spcPct val="0"/>
        </a:spcBef>
        <a:spcAft>
          <a:spcPct val="0"/>
        </a:spcAft>
        <a:defRPr sz="2400" b="1">
          <a:solidFill>
            <a:srgbClr val="114797"/>
          </a:solidFill>
          <a:latin typeface="Arial" charset="0"/>
        </a:defRPr>
      </a:lvl8pPr>
      <a:lvl9pPr marL="1828586" algn="ctr" rtl="0" eaLnBrk="1" fontAlgn="base" hangingPunct="1">
        <a:spcBef>
          <a:spcPct val="0"/>
        </a:spcBef>
        <a:spcAft>
          <a:spcPct val="0"/>
        </a:spcAft>
        <a:defRPr sz="2400" b="1">
          <a:solidFill>
            <a:srgbClr val="114797"/>
          </a:solidFill>
          <a:latin typeface="Arial" charset="0"/>
        </a:defRPr>
      </a:lvl9pPr>
    </p:titleStyle>
    <p:bodyStyle>
      <a:lvl1pPr marL="342860" indent="-342860" algn="l" rtl="0" eaLnBrk="1" fontAlgn="base" hangingPunct="1">
        <a:spcBef>
          <a:spcPct val="20000"/>
        </a:spcBef>
        <a:spcAft>
          <a:spcPct val="0"/>
        </a:spcAft>
        <a:defRPr sz="1600" b="1">
          <a:solidFill>
            <a:srgbClr val="114797"/>
          </a:solidFill>
          <a:latin typeface="+mn-lt"/>
          <a:ea typeface="+mn-ea"/>
          <a:cs typeface="+mn-cs"/>
        </a:defRPr>
      </a:lvl1pPr>
      <a:lvl2pPr marL="742863" indent="-285717" algn="l" rtl="0" eaLnBrk="1" fontAlgn="base" hangingPunct="1">
        <a:spcBef>
          <a:spcPct val="20000"/>
        </a:spcBef>
        <a:spcAft>
          <a:spcPct val="0"/>
        </a:spcAft>
        <a:buChar char="–"/>
        <a:defRPr sz="2800">
          <a:solidFill>
            <a:schemeClr val="tx1"/>
          </a:solidFill>
          <a:latin typeface="+mn-lt"/>
        </a:defRPr>
      </a:lvl2pPr>
      <a:lvl3pPr marL="1142867" indent="-228573" algn="l" rtl="0" eaLnBrk="1" fontAlgn="base" hangingPunct="1">
        <a:spcBef>
          <a:spcPct val="20000"/>
        </a:spcBef>
        <a:spcAft>
          <a:spcPct val="0"/>
        </a:spcAft>
        <a:buChar char="•"/>
        <a:defRPr sz="2400">
          <a:solidFill>
            <a:schemeClr val="tx1"/>
          </a:solidFill>
          <a:latin typeface="+mn-lt"/>
        </a:defRPr>
      </a:lvl3pPr>
      <a:lvl4pPr marL="1600013" indent="-228573" algn="l" rtl="0" eaLnBrk="1" fontAlgn="base" hangingPunct="1">
        <a:spcBef>
          <a:spcPct val="20000"/>
        </a:spcBef>
        <a:spcAft>
          <a:spcPct val="0"/>
        </a:spcAft>
        <a:buChar char="–"/>
        <a:defRPr sz="2000">
          <a:solidFill>
            <a:schemeClr val="tx1"/>
          </a:solidFill>
          <a:latin typeface="+mn-lt"/>
        </a:defRPr>
      </a:lvl4pPr>
      <a:lvl5pPr marL="2057159" indent="-228573" algn="l" rtl="0" eaLnBrk="1" fontAlgn="base" hangingPunct="1">
        <a:spcBef>
          <a:spcPct val="20000"/>
        </a:spcBef>
        <a:spcAft>
          <a:spcPct val="0"/>
        </a:spcAft>
        <a:buChar char="»"/>
        <a:defRPr sz="2000">
          <a:solidFill>
            <a:schemeClr val="tx1"/>
          </a:solidFill>
          <a:latin typeface="+mn-lt"/>
        </a:defRPr>
      </a:lvl5pPr>
      <a:lvl6pPr marL="2514306" indent="-228573" algn="l" rtl="0" eaLnBrk="1" fontAlgn="base" hangingPunct="1">
        <a:spcBef>
          <a:spcPct val="20000"/>
        </a:spcBef>
        <a:spcAft>
          <a:spcPct val="0"/>
        </a:spcAft>
        <a:buChar char="»"/>
        <a:defRPr sz="2000">
          <a:solidFill>
            <a:schemeClr val="tx1"/>
          </a:solidFill>
          <a:latin typeface="+mn-lt"/>
        </a:defRPr>
      </a:lvl6pPr>
      <a:lvl7pPr marL="2971453" indent="-228573" algn="l" rtl="0" eaLnBrk="1" fontAlgn="base" hangingPunct="1">
        <a:spcBef>
          <a:spcPct val="20000"/>
        </a:spcBef>
        <a:spcAft>
          <a:spcPct val="0"/>
        </a:spcAft>
        <a:buChar char="»"/>
        <a:defRPr sz="2000">
          <a:solidFill>
            <a:schemeClr val="tx1"/>
          </a:solidFill>
          <a:latin typeface="+mn-lt"/>
        </a:defRPr>
      </a:lvl7pPr>
      <a:lvl8pPr marL="3428599" indent="-228573" algn="l" rtl="0" eaLnBrk="1" fontAlgn="base" hangingPunct="1">
        <a:spcBef>
          <a:spcPct val="20000"/>
        </a:spcBef>
        <a:spcAft>
          <a:spcPct val="0"/>
        </a:spcAft>
        <a:buChar char="»"/>
        <a:defRPr sz="2000">
          <a:solidFill>
            <a:schemeClr val="tx1"/>
          </a:solidFill>
          <a:latin typeface="+mn-lt"/>
        </a:defRPr>
      </a:lvl8pPr>
      <a:lvl9pPr marL="3885746" indent="-228573"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293" rtl="0" eaLnBrk="1" latinLnBrk="0" hangingPunct="1">
        <a:defRPr sz="1800" kern="1200">
          <a:solidFill>
            <a:schemeClr val="tx1"/>
          </a:solidFill>
          <a:latin typeface="+mn-lt"/>
          <a:ea typeface="+mn-ea"/>
          <a:cs typeface="+mn-cs"/>
        </a:defRPr>
      </a:lvl1pPr>
      <a:lvl2pPr marL="457146" algn="l" defTabSz="914293" rtl="0" eaLnBrk="1" latinLnBrk="0" hangingPunct="1">
        <a:defRPr sz="1800" kern="1200">
          <a:solidFill>
            <a:schemeClr val="tx1"/>
          </a:solidFill>
          <a:latin typeface="+mn-lt"/>
          <a:ea typeface="+mn-ea"/>
          <a:cs typeface="+mn-cs"/>
        </a:defRPr>
      </a:lvl2pPr>
      <a:lvl3pPr marL="914293" algn="l" defTabSz="914293" rtl="0" eaLnBrk="1" latinLnBrk="0" hangingPunct="1">
        <a:defRPr sz="1800" kern="1200">
          <a:solidFill>
            <a:schemeClr val="tx1"/>
          </a:solidFill>
          <a:latin typeface="+mn-lt"/>
          <a:ea typeface="+mn-ea"/>
          <a:cs typeface="+mn-cs"/>
        </a:defRPr>
      </a:lvl3pPr>
      <a:lvl4pPr marL="1371440" algn="l" defTabSz="914293" rtl="0" eaLnBrk="1" latinLnBrk="0" hangingPunct="1">
        <a:defRPr sz="1800" kern="1200">
          <a:solidFill>
            <a:schemeClr val="tx1"/>
          </a:solidFill>
          <a:latin typeface="+mn-lt"/>
          <a:ea typeface="+mn-ea"/>
          <a:cs typeface="+mn-cs"/>
        </a:defRPr>
      </a:lvl4pPr>
      <a:lvl5pPr marL="1828586" algn="l" defTabSz="914293" rtl="0" eaLnBrk="1" latinLnBrk="0" hangingPunct="1">
        <a:defRPr sz="1800" kern="1200">
          <a:solidFill>
            <a:schemeClr val="tx1"/>
          </a:solidFill>
          <a:latin typeface="+mn-lt"/>
          <a:ea typeface="+mn-ea"/>
          <a:cs typeface="+mn-cs"/>
        </a:defRPr>
      </a:lvl5pPr>
      <a:lvl6pPr marL="2285733" algn="l" defTabSz="914293" rtl="0" eaLnBrk="1" latinLnBrk="0" hangingPunct="1">
        <a:defRPr sz="1800" kern="1200">
          <a:solidFill>
            <a:schemeClr val="tx1"/>
          </a:solidFill>
          <a:latin typeface="+mn-lt"/>
          <a:ea typeface="+mn-ea"/>
          <a:cs typeface="+mn-cs"/>
        </a:defRPr>
      </a:lvl6pPr>
      <a:lvl7pPr marL="2742879" algn="l" defTabSz="914293" rtl="0" eaLnBrk="1" latinLnBrk="0" hangingPunct="1">
        <a:defRPr sz="1800" kern="1200">
          <a:solidFill>
            <a:schemeClr val="tx1"/>
          </a:solidFill>
          <a:latin typeface="+mn-lt"/>
          <a:ea typeface="+mn-ea"/>
          <a:cs typeface="+mn-cs"/>
        </a:defRPr>
      </a:lvl7pPr>
      <a:lvl8pPr marL="3200026" algn="l" defTabSz="914293" rtl="0" eaLnBrk="1" latinLnBrk="0" hangingPunct="1">
        <a:defRPr sz="1800" kern="1200">
          <a:solidFill>
            <a:schemeClr val="tx1"/>
          </a:solidFill>
          <a:latin typeface="+mn-lt"/>
          <a:ea typeface="+mn-ea"/>
          <a:cs typeface="+mn-cs"/>
        </a:defRPr>
      </a:lvl8pPr>
      <a:lvl9pPr marL="3657172" algn="l" defTabSz="914293"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42" name="Picture 11" descr="E-Benefits_03"/>
          <p:cNvPicPr>
            <a:picLocks noChangeAspect="1" noChangeArrowheads="1"/>
          </p:cNvPicPr>
          <p:nvPr/>
        </p:nvPicPr>
        <p:blipFill>
          <a:blip r:embed="rId5" cstate="print"/>
          <a:srcRect/>
          <a:stretch>
            <a:fillRect/>
          </a:stretch>
        </p:blipFill>
        <p:spPr bwMode="auto">
          <a:xfrm>
            <a:off x="7540626" y="5254625"/>
            <a:ext cx="1146175" cy="1146175"/>
          </a:xfrm>
          <a:prstGeom prst="rect">
            <a:avLst/>
          </a:prstGeom>
          <a:noFill/>
          <a:ln w="9525">
            <a:noFill/>
            <a:miter lim="800000"/>
            <a:headEnd/>
            <a:tailEnd/>
          </a:ln>
        </p:spPr>
      </p:pic>
      <p:pic>
        <p:nvPicPr>
          <p:cNvPr id="10243" name="Picture 12" descr="E-Benefits_01"/>
          <p:cNvPicPr>
            <a:picLocks noChangeAspect="1" noChangeArrowheads="1"/>
          </p:cNvPicPr>
          <p:nvPr/>
        </p:nvPicPr>
        <p:blipFill>
          <a:blip r:embed="rId6" cstate="print"/>
          <a:srcRect/>
          <a:stretch>
            <a:fillRect/>
          </a:stretch>
        </p:blipFill>
        <p:spPr bwMode="auto">
          <a:xfrm>
            <a:off x="6307138" y="5254625"/>
            <a:ext cx="1143000" cy="1143000"/>
          </a:xfrm>
          <a:prstGeom prst="rect">
            <a:avLst/>
          </a:prstGeom>
          <a:noFill/>
          <a:ln w="9525">
            <a:noFill/>
            <a:miter lim="800000"/>
            <a:headEnd/>
            <a:tailEnd/>
          </a:ln>
        </p:spPr>
      </p:pic>
      <p:pic>
        <p:nvPicPr>
          <p:cNvPr id="10244" name="Picture 13" descr="E-Benefits_02"/>
          <p:cNvPicPr>
            <a:picLocks noChangeAspect="1" noChangeArrowheads="1"/>
          </p:cNvPicPr>
          <p:nvPr/>
        </p:nvPicPr>
        <p:blipFill>
          <a:blip r:embed="rId7" cstate="print"/>
          <a:srcRect/>
          <a:stretch>
            <a:fillRect/>
          </a:stretch>
        </p:blipFill>
        <p:spPr bwMode="auto">
          <a:xfrm>
            <a:off x="5072063" y="5254625"/>
            <a:ext cx="1143000" cy="1143000"/>
          </a:xfrm>
          <a:prstGeom prst="rect">
            <a:avLst/>
          </a:prstGeom>
          <a:noFill/>
          <a:ln w="9525">
            <a:noFill/>
            <a:miter lim="800000"/>
            <a:headEnd/>
            <a:tailEnd/>
          </a:ln>
        </p:spPr>
      </p:pic>
      <p:sp>
        <p:nvSpPr>
          <p:cNvPr id="10245" name="Rectangle 2"/>
          <p:cNvSpPr>
            <a:spLocks noGrp="1" noChangeArrowheads="1"/>
          </p:cNvSpPr>
          <p:nvPr>
            <p:ph type="body" idx="1"/>
          </p:nvPr>
        </p:nvSpPr>
        <p:spPr bwMode="auto">
          <a:xfrm>
            <a:off x="685801" y="3486150"/>
            <a:ext cx="4232275" cy="647700"/>
          </a:xfrm>
          <a:prstGeom prst="rect">
            <a:avLst/>
          </a:prstGeom>
          <a:noFill/>
          <a:ln w="9525">
            <a:noFill/>
            <a:miter lim="800000"/>
            <a:headEnd/>
            <a:tailEnd/>
          </a:ln>
        </p:spPr>
        <p:txBody>
          <a:bodyPr vert="horz" wrap="square" lIns="91429" tIns="45714" rIns="91429" bIns="45714" numCol="1" anchor="b" anchorCtr="0" compatLnSpc="1">
            <a:prstTxWarp prst="textNoShape">
              <a:avLst/>
            </a:prstTxWarp>
          </a:bodyPr>
          <a:lstStyle/>
          <a:p>
            <a:pPr lvl="0"/>
            <a:r>
              <a:rPr lang="en-US" dirty="0" smtClean="0"/>
              <a:t>Subtitle here</a:t>
            </a:r>
          </a:p>
        </p:txBody>
      </p:sp>
      <p:sp>
        <p:nvSpPr>
          <p:cNvPr id="10246" name="Rectangle 3"/>
          <p:cNvSpPr>
            <a:spLocks noGrp="1" noChangeArrowheads="1"/>
          </p:cNvSpPr>
          <p:nvPr>
            <p:ph type="title"/>
          </p:nvPr>
        </p:nvSpPr>
        <p:spPr bwMode="auto">
          <a:xfrm>
            <a:off x="685801" y="1939926"/>
            <a:ext cx="4232275" cy="977900"/>
          </a:xfrm>
          <a:prstGeom prst="rect">
            <a:avLst/>
          </a:prstGeom>
          <a:noFill/>
          <a:ln w="9525">
            <a:noFill/>
            <a:miter lim="800000"/>
            <a:headEnd/>
            <a:tailEnd/>
          </a:ln>
        </p:spPr>
        <p:txBody>
          <a:bodyPr vert="horz" wrap="square" lIns="91429" tIns="45714" rIns="91429" bIns="45714" numCol="1" anchor="t" anchorCtr="0" compatLnSpc="1">
            <a:prstTxWarp prst="textNoShape">
              <a:avLst/>
            </a:prstTxWarp>
          </a:bodyPr>
          <a:lstStyle/>
          <a:p>
            <a:pPr lvl="0"/>
            <a:r>
              <a:rPr lang="en-US" dirty="0" smtClean="0"/>
              <a:t>Title here</a:t>
            </a:r>
          </a:p>
        </p:txBody>
      </p:sp>
      <p:sp>
        <p:nvSpPr>
          <p:cNvPr id="591879" name="Rectangle 7"/>
          <p:cNvSpPr>
            <a:spLocks noGrp="1" noChangeArrowheads="1"/>
          </p:cNvSpPr>
          <p:nvPr>
            <p:ph type="dt" sz="half" idx="2"/>
          </p:nvPr>
        </p:nvSpPr>
        <p:spPr bwMode="auto">
          <a:xfrm>
            <a:off x="6553200" y="4778375"/>
            <a:ext cx="2133600" cy="476250"/>
          </a:xfrm>
          <a:prstGeom prst="rect">
            <a:avLst/>
          </a:prstGeom>
          <a:noFill/>
          <a:ln w="9525">
            <a:noFill/>
            <a:miter lim="800000"/>
            <a:headEnd/>
            <a:tailEnd/>
          </a:ln>
          <a:effectLst/>
        </p:spPr>
        <p:txBody>
          <a:bodyPr vert="horz" wrap="square" lIns="91429" tIns="45714" rIns="0" bIns="45714" numCol="1" anchor="b" anchorCtr="0" compatLnSpc="1">
            <a:prstTxWarp prst="textNoShape">
              <a:avLst/>
            </a:prstTxWarp>
          </a:bodyPr>
          <a:lstStyle>
            <a:lvl1pPr algn="r">
              <a:defRPr sz="1000" b="1">
                <a:solidFill>
                  <a:schemeClr val="bg2"/>
                </a:solidFill>
                <a:latin typeface="Arial" charset="0"/>
              </a:defRPr>
            </a:lvl1pPr>
          </a:lstStyle>
          <a:p>
            <a:pPr>
              <a:defRPr/>
            </a:pPr>
            <a:fld id="{5CA66453-EA62-4685-97D8-C52E4C63DF52}" type="datetime4">
              <a:rPr lang="en-US"/>
              <a:pPr>
                <a:defRPr/>
              </a:pPr>
              <a:t>January 6, 2022</a:t>
            </a:fld>
            <a:endParaRPr lang="en-US" dirty="0"/>
          </a:p>
        </p:txBody>
      </p:sp>
      <p:pic>
        <p:nvPicPr>
          <p:cNvPr id="10249" name="Picture 2" descr="N:\Conner Strong\Conner Strong &amp; Buckelew\Logos\Conner Strong Buckelew Box Logo.jpg"/>
          <p:cNvPicPr>
            <a:picLocks noChangeAspect="1" noChangeArrowheads="1"/>
          </p:cNvPicPr>
          <p:nvPr/>
        </p:nvPicPr>
        <p:blipFill>
          <a:blip r:embed="rId8" cstate="print"/>
          <a:srcRect/>
          <a:stretch>
            <a:fillRect/>
          </a:stretch>
        </p:blipFill>
        <p:spPr bwMode="auto">
          <a:xfrm>
            <a:off x="3838575" y="5254625"/>
            <a:ext cx="1143000" cy="1143000"/>
          </a:xfrm>
          <a:prstGeom prst="rect">
            <a:avLst/>
          </a:prstGeom>
          <a:noFill/>
          <a:ln w="9525">
            <a:noFill/>
            <a:miter lim="800000"/>
            <a:headEnd/>
            <a:tailEnd/>
          </a:ln>
        </p:spPr>
      </p:pic>
      <p:sp>
        <p:nvSpPr>
          <p:cNvPr id="11" name="Rectangle 10"/>
          <p:cNvSpPr/>
          <p:nvPr/>
        </p:nvSpPr>
        <p:spPr bwMode="auto">
          <a:xfrm>
            <a:off x="228600" y="533400"/>
            <a:ext cx="8686800" cy="6096000"/>
          </a:xfrm>
          <a:prstGeom prst="rect">
            <a:avLst/>
          </a:prstGeom>
          <a:noFill/>
          <a:ln w="12700" cap="flat" cmpd="sng" algn="ctr">
            <a:solidFill>
              <a:schemeClr val="bg1">
                <a:lumMod val="65000"/>
              </a:schemeClr>
            </a:solid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lIns="91429" tIns="45714" rIns="91429" bIns="45714" anchor="ctr"/>
          <a:lstStyle/>
          <a:p>
            <a:pPr algn="ctr" defTabSz="457146">
              <a:defRPr/>
            </a:pPr>
            <a:endParaRPr lang="en-US" dirty="0">
              <a:solidFill>
                <a:srgbClr val="FFFFFF"/>
              </a:solidFill>
              <a:latin typeface="Calibri" pitchFamily="34" charset="0"/>
              <a:ea typeface="ＭＳ Ｐゴシック" pitchFamily="1" charset="-128"/>
            </a:endParaRPr>
          </a:p>
        </p:txBody>
      </p:sp>
    </p:spTree>
    <p:extLst>
      <p:ext uri="{BB962C8B-B14F-4D97-AF65-F5344CB8AC3E}">
        <p14:creationId xmlns:p14="http://schemas.microsoft.com/office/powerpoint/2010/main" val="2188346333"/>
      </p:ext>
    </p:extLst>
  </p:cSld>
  <p:clrMap bg1="lt1" tx1="dk1" bg2="lt2" tx2="dk2" accent1="accent1" accent2="accent2" accent3="accent3" accent4="accent4" accent5="accent5" accent6="accent6" hlink="hlink" folHlink="folHlink"/>
  <p:sldLayoutIdLst>
    <p:sldLayoutId id="2147483740" r:id="rId1"/>
    <p:sldLayoutId id="2147483741" r:id="rId2"/>
    <p:sldLayoutId id="2147483742" r:id="rId3"/>
  </p:sldLayoutIdLst>
  <p:timing>
    <p:tnLst>
      <p:par>
        <p:cTn id="1" dur="indefinite" restart="never" nodeType="tmRoot"/>
      </p:par>
    </p:tnLst>
  </p:timing>
  <p:hf hdr="0" ftr="0"/>
  <p:txStyles>
    <p:titleStyle>
      <a:lvl1pPr algn="l" rtl="0" eaLnBrk="1" fontAlgn="base" hangingPunct="1">
        <a:spcBef>
          <a:spcPct val="0"/>
        </a:spcBef>
        <a:spcAft>
          <a:spcPct val="0"/>
        </a:spcAft>
        <a:defRPr sz="2400" b="1">
          <a:solidFill>
            <a:srgbClr val="114797"/>
          </a:solidFill>
          <a:latin typeface="+mj-lt"/>
          <a:ea typeface="+mj-ea"/>
          <a:cs typeface="+mj-cs"/>
        </a:defRPr>
      </a:lvl1pPr>
      <a:lvl2pPr algn="ctr" rtl="0" eaLnBrk="1" fontAlgn="base" hangingPunct="1">
        <a:spcBef>
          <a:spcPct val="0"/>
        </a:spcBef>
        <a:spcAft>
          <a:spcPct val="0"/>
        </a:spcAft>
        <a:defRPr sz="2400" b="1">
          <a:solidFill>
            <a:srgbClr val="114797"/>
          </a:solidFill>
          <a:latin typeface="Arial" charset="0"/>
        </a:defRPr>
      </a:lvl2pPr>
      <a:lvl3pPr algn="ctr" rtl="0" eaLnBrk="1" fontAlgn="base" hangingPunct="1">
        <a:spcBef>
          <a:spcPct val="0"/>
        </a:spcBef>
        <a:spcAft>
          <a:spcPct val="0"/>
        </a:spcAft>
        <a:defRPr sz="2400" b="1">
          <a:solidFill>
            <a:srgbClr val="114797"/>
          </a:solidFill>
          <a:latin typeface="Arial" charset="0"/>
        </a:defRPr>
      </a:lvl3pPr>
      <a:lvl4pPr algn="ctr" rtl="0" eaLnBrk="1" fontAlgn="base" hangingPunct="1">
        <a:spcBef>
          <a:spcPct val="0"/>
        </a:spcBef>
        <a:spcAft>
          <a:spcPct val="0"/>
        </a:spcAft>
        <a:defRPr sz="2400" b="1">
          <a:solidFill>
            <a:srgbClr val="114797"/>
          </a:solidFill>
          <a:latin typeface="Arial" charset="0"/>
        </a:defRPr>
      </a:lvl4pPr>
      <a:lvl5pPr algn="ctr" rtl="0" eaLnBrk="1" fontAlgn="base" hangingPunct="1">
        <a:spcBef>
          <a:spcPct val="0"/>
        </a:spcBef>
        <a:spcAft>
          <a:spcPct val="0"/>
        </a:spcAft>
        <a:defRPr sz="2400" b="1">
          <a:solidFill>
            <a:srgbClr val="114797"/>
          </a:solidFill>
          <a:latin typeface="Arial" charset="0"/>
        </a:defRPr>
      </a:lvl5pPr>
      <a:lvl6pPr marL="457146" algn="ctr" rtl="0" eaLnBrk="1" fontAlgn="base" hangingPunct="1">
        <a:spcBef>
          <a:spcPct val="0"/>
        </a:spcBef>
        <a:spcAft>
          <a:spcPct val="0"/>
        </a:spcAft>
        <a:defRPr sz="2400" b="1">
          <a:solidFill>
            <a:srgbClr val="114797"/>
          </a:solidFill>
          <a:latin typeface="Arial" charset="0"/>
        </a:defRPr>
      </a:lvl6pPr>
      <a:lvl7pPr marL="914293" algn="ctr" rtl="0" eaLnBrk="1" fontAlgn="base" hangingPunct="1">
        <a:spcBef>
          <a:spcPct val="0"/>
        </a:spcBef>
        <a:spcAft>
          <a:spcPct val="0"/>
        </a:spcAft>
        <a:defRPr sz="2400" b="1">
          <a:solidFill>
            <a:srgbClr val="114797"/>
          </a:solidFill>
          <a:latin typeface="Arial" charset="0"/>
        </a:defRPr>
      </a:lvl7pPr>
      <a:lvl8pPr marL="1371440" algn="ctr" rtl="0" eaLnBrk="1" fontAlgn="base" hangingPunct="1">
        <a:spcBef>
          <a:spcPct val="0"/>
        </a:spcBef>
        <a:spcAft>
          <a:spcPct val="0"/>
        </a:spcAft>
        <a:defRPr sz="2400" b="1">
          <a:solidFill>
            <a:srgbClr val="114797"/>
          </a:solidFill>
          <a:latin typeface="Arial" charset="0"/>
        </a:defRPr>
      </a:lvl8pPr>
      <a:lvl9pPr marL="1828586" algn="ctr" rtl="0" eaLnBrk="1" fontAlgn="base" hangingPunct="1">
        <a:spcBef>
          <a:spcPct val="0"/>
        </a:spcBef>
        <a:spcAft>
          <a:spcPct val="0"/>
        </a:spcAft>
        <a:defRPr sz="2400" b="1">
          <a:solidFill>
            <a:srgbClr val="114797"/>
          </a:solidFill>
          <a:latin typeface="Arial" charset="0"/>
        </a:defRPr>
      </a:lvl9pPr>
    </p:titleStyle>
    <p:bodyStyle>
      <a:lvl1pPr marL="342860" indent="-342860" algn="l" rtl="0" eaLnBrk="1" fontAlgn="base" hangingPunct="1">
        <a:spcBef>
          <a:spcPct val="20000"/>
        </a:spcBef>
        <a:spcAft>
          <a:spcPct val="0"/>
        </a:spcAft>
        <a:defRPr sz="1600" b="1">
          <a:solidFill>
            <a:srgbClr val="114797"/>
          </a:solidFill>
          <a:latin typeface="+mn-lt"/>
          <a:ea typeface="+mn-ea"/>
          <a:cs typeface="+mn-cs"/>
        </a:defRPr>
      </a:lvl1pPr>
      <a:lvl2pPr marL="742863" indent="-285717" algn="l" rtl="0" eaLnBrk="1" fontAlgn="base" hangingPunct="1">
        <a:spcBef>
          <a:spcPct val="20000"/>
        </a:spcBef>
        <a:spcAft>
          <a:spcPct val="0"/>
        </a:spcAft>
        <a:buChar char="–"/>
        <a:defRPr sz="2800">
          <a:solidFill>
            <a:schemeClr val="tx1"/>
          </a:solidFill>
          <a:latin typeface="+mn-lt"/>
        </a:defRPr>
      </a:lvl2pPr>
      <a:lvl3pPr marL="1142867" indent="-228573" algn="l" rtl="0" eaLnBrk="1" fontAlgn="base" hangingPunct="1">
        <a:spcBef>
          <a:spcPct val="20000"/>
        </a:spcBef>
        <a:spcAft>
          <a:spcPct val="0"/>
        </a:spcAft>
        <a:buChar char="•"/>
        <a:defRPr sz="2400">
          <a:solidFill>
            <a:schemeClr val="tx1"/>
          </a:solidFill>
          <a:latin typeface="+mn-lt"/>
        </a:defRPr>
      </a:lvl3pPr>
      <a:lvl4pPr marL="1600013" indent="-228573" algn="l" rtl="0" eaLnBrk="1" fontAlgn="base" hangingPunct="1">
        <a:spcBef>
          <a:spcPct val="20000"/>
        </a:spcBef>
        <a:spcAft>
          <a:spcPct val="0"/>
        </a:spcAft>
        <a:buChar char="–"/>
        <a:defRPr sz="2000">
          <a:solidFill>
            <a:schemeClr val="tx1"/>
          </a:solidFill>
          <a:latin typeface="+mn-lt"/>
        </a:defRPr>
      </a:lvl4pPr>
      <a:lvl5pPr marL="2057159" indent="-228573" algn="l" rtl="0" eaLnBrk="1" fontAlgn="base" hangingPunct="1">
        <a:spcBef>
          <a:spcPct val="20000"/>
        </a:spcBef>
        <a:spcAft>
          <a:spcPct val="0"/>
        </a:spcAft>
        <a:buChar char="»"/>
        <a:defRPr sz="2000">
          <a:solidFill>
            <a:schemeClr val="tx1"/>
          </a:solidFill>
          <a:latin typeface="+mn-lt"/>
        </a:defRPr>
      </a:lvl5pPr>
      <a:lvl6pPr marL="2514306" indent="-228573" algn="l" rtl="0" eaLnBrk="1" fontAlgn="base" hangingPunct="1">
        <a:spcBef>
          <a:spcPct val="20000"/>
        </a:spcBef>
        <a:spcAft>
          <a:spcPct val="0"/>
        </a:spcAft>
        <a:buChar char="»"/>
        <a:defRPr sz="2000">
          <a:solidFill>
            <a:schemeClr val="tx1"/>
          </a:solidFill>
          <a:latin typeface="+mn-lt"/>
        </a:defRPr>
      </a:lvl6pPr>
      <a:lvl7pPr marL="2971453" indent="-228573" algn="l" rtl="0" eaLnBrk="1" fontAlgn="base" hangingPunct="1">
        <a:spcBef>
          <a:spcPct val="20000"/>
        </a:spcBef>
        <a:spcAft>
          <a:spcPct val="0"/>
        </a:spcAft>
        <a:buChar char="»"/>
        <a:defRPr sz="2000">
          <a:solidFill>
            <a:schemeClr val="tx1"/>
          </a:solidFill>
          <a:latin typeface="+mn-lt"/>
        </a:defRPr>
      </a:lvl7pPr>
      <a:lvl8pPr marL="3428599" indent="-228573" algn="l" rtl="0" eaLnBrk="1" fontAlgn="base" hangingPunct="1">
        <a:spcBef>
          <a:spcPct val="20000"/>
        </a:spcBef>
        <a:spcAft>
          <a:spcPct val="0"/>
        </a:spcAft>
        <a:buChar char="»"/>
        <a:defRPr sz="2000">
          <a:solidFill>
            <a:schemeClr val="tx1"/>
          </a:solidFill>
          <a:latin typeface="+mn-lt"/>
        </a:defRPr>
      </a:lvl8pPr>
      <a:lvl9pPr marL="3885746" indent="-228573"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293" rtl="0" eaLnBrk="1" latinLnBrk="0" hangingPunct="1">
        <a:defRPr sz="1800" kern="1200">
          <a:solidFill>
            <a:schemeClr val="tx1"/>
          </a:solidFill>
          <a:latin typeface="+mn-lt"/>
          <a:ea typeface="+mn-ea"/>
          <a:cs typeface="+mn-cs"/>
        </a:defRPr>
      </a:lvl1pPr>
      <a:lvl2pPr marL="457146" algn="l" defTabSz="914293" rtl="0" eaLnBrk="1" latinLnBrk="0" hangingPunct="1">
        <a:defRPr sz="1800" kern="1200">
          <a:solidFill>
            <a:schemeClr val="tx1"/>
          </a:solidFill>
          <a:latin typeface="+mn-lt"/>
          <a:ea typeface="+mn-ea"/>
          <a:cs typeface="+mn-cs"/>
        </a:defRPr>
      </a:lvl2pPr>
      <a:lvl3pPr marL="914293" algn="l" defTabSz="914293" rtl="0" eaLnBrk="1" latinLnBrk="0" hangingPunct="1">
        <a:defRPr sz="1800" kern="1200">
          <a:solidFill>
            <a:schemeClr val="tx1"/>
          </a:solidFill>
          <a:latin typeface="+mn-lt"/>
          <a:ea typeface="+mn-ea"/>
          <a:cs typeface="+mn-cs"/>
        </a:defRPr>
      </a:lvl3pPr>
      <a:lvl4pPr marL="1371440" algn="l" defTabSz="914293" rtl="0" eaLnBrk="1" latinLnBrk="0" hangingPunct="1">
        <a:defRPr sz="1800" kern="1200">
          <a:solidFill>
            <a:schemeClr val="tx1"/>
          </a:solidFill>
          <a:latin typeface="+mn-lt"/>
          <a:ea typeface="+mn-ea"/>
          <a:cs typeface="+mn-cs"/>
        </a:defRPr>
      </a:lvl4pPr>
      <a:lvl5pPr marL="1828586" algn="l" defTabSz="914293" rtl="0" eaLnBrk="1" latinLnBrk="0" hangingPunct="1">
        <a:defRPr sz="1800" kern="1200">
          <a:solidFill>
            <a:schemeClr val="tx1"/>
          </a:solidFill>
          <a:latin typeface="+mn-lt"/>
          <a:ea typeface="+mn-ea"/>
          <a:cs typeface="+mn-cs"/>
        </a:defRPr>
      </a:lvl5pPr>
      <a:lvl6pPr marL="2285733" algn="l" defTabSz="914293" rtl="0" eaLnBrk="1" latinLnBrk="0" hangingPunct="1">
        <a:defRPr sz="1800" kern="1200">
          <a:solidFill>
            <a:schemeClr val="tx1"/>
          </a:solidFill>
          <a:latin typeface="+mn-lt"/>
          <a:ea typeface="+mn-ea"/>
          <a:cs typeface="+mn-cs"/>
        </a:defRPr>
      </a:lvl6pPr>
      <a:lvl7pPr marL="2742879" algn="l" defTabSz="914293" rtl="0" eaLnBrk="1" latinLnBrk="0" hangingPunct="1">
        <a:defRPr sz="1800" kern="1200">
          <a:solidFill>
            <a:schemeClr val="tx1"/>
          </a:solidFill>
          <a:latin typeface="+mn-lt"/>
          <a:ea typeface="+mn-ea"/>
          <a:cs typeface="+mn-cs"/>
        </a:defRPr>
      </a:lvl7pPr>
      <a:lvl8pPr marL="3200026" algn="l" defTabSz="914293" rtl="0" eaLnBrk="1" latinLnBrk="0" hangingPunct="1">
        <a:defRPr sz="1800" kern="1200">
          <a:solidFill>
            <a:schemeClr val="tx1"/>
          </a:solidFill>
          <a:latin typeface="+mn-lt"/>
          <a:ea typeface="+mn-ea"/>
          <a:cs typeface="+mn-cs"/>
        </a:defRPr>
      </a:lvl8pPr>
      <a:lvl9pPr marL="3657172" algn="l" defTabSz="91429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cdc.gov/&#8203;coronavirus/&#8203;2019-ncov/&#8203;vaccines/&#8203;keythingstoknow.html" TargetMode="External"/><Relationship Id="rId2" Type="http://schemas.openxmlformats.org/officeDocument/2006/relationships/notesSlide" Target="../notesSlides/notesSlide14.xml"/><Relationship Id="rId1" Type="http://schemas.openxmlformats.org/officeDocument/2006/relationships/slideLayout" Target="../slideLayouts/slideLayout5.xml"/><Relationship Id="rId4" Type="http://schemas.openxmlformats.org/officeDocument/2006/relationships/hyperlink" Target="https://www.federalregister.gov/select-citation/2021/11/05/29-CFR-1904.35"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www.federalregister.gov/select-citation/2021/11/05/29-CFR-1904.39" TargetMode="External"/><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3" Type="http://schemas.openxmlformats.org/officeDocument/2006/relationships/hyperlink" Target="https://www.federalregister.gov/documents/2021/11/05/2021-23643/covid-19-vaccination-and-testing-emergency-temporary-standard#sectno-citation-1910.504" TargetMode="External"/><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3" Type="http://schemas.openxmlformats.org/officeDocument/2006/relationships/hyperlink" Target="https://www.osha.gov/laws-regs/interlinking/standards/1910.504(c)" TargetMode="External"/><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3" Type="http://schemas.openxmlformats.org/officeDocument/2006/relationships/hyperlink" Target="https://www.osha.gov/laws-regs/interlinking/standards/1910.504(c)(1)" TargetMode="External"/><Relationship Id="rId2" Type="http://schemas.openxmlformats.org/officeDocument/2006/relationships/notesSlide" Target="../notesSlides/notesSlide20.xml"/><Relationship Id="rId1" Type="http://schemas.openxmlformats.org/officeDocument/2006/relationships/slideLayout" Target="../slideLayouts/slideLayout5.xml"/><Relationship Id="rId5" Type="http://schemas.openxmlformats.org/officeDocument/2006/relationships/hyperlink" Target="https://www.osha.gov/laws-regs/interlinking/standards/1910.504(c)(3)" TargetMode="External"/><Relationship Id="rId4" Type="http://schemas.openxmlformats.org/officeDocument/2006/relationships/hyperlink" Target="https://www.osha.gov/laws-regs/interlinking/standards/1910.504(c)(2)"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www.osha.gov/laws-regs/interlinking/standards/1910.504(d)(1)(iv)" TargetMode="External"/><Relationship Id="rId3" Type="http://schemas.openxmlformats.org/officeDocument/2006/relationships/hyperlink" Target="https://www.osha.gov/laws-regs/interlinking/standards/1910.504(d)" TargetMode="External"/><Relationship Id="rId7" Type="http://schemas.openxmlformats.org/officeDocument/2006/relationships/hyperlink" Target="https://www.osha.gov/laws-regs/interlinking/standards/1910.504(d)(1)(iii)" TargetMode="External"/><Relationship Id="rId2" Type="http://schemas.openxmlformats.org/officeDocument/2006/relationships/notesSlide" Target="../notesSlides/notesSlide21.xml"/><Relationship Id="rId1" Type="http://schemas.openxmlformats.org/officeDocument/2006/relationships/slideLayout" Target="../slideLayouts/slideLayout5.xml"/><Relationship Id="rId6" Type="http://schemas.openxmlformats.org/officeDocument/2006/relationships/hyperlink" Target="https://www.osha.gov/laws-regs/interlinking/standards/1910.504(d)(1)(ii)" TargetMode="External"/><Relationship Id="rId5" Type="http://schemas.openxmlformats.org/officeDocument/2006/relationships/hyperlink" Target="https://www.osha.gov/laws-regs/interlinking/standards/1910.504(d)(1)(i)" TargetMode="External"/><Relationship Id="rId4" Type="http://schemas.openxmlformats.org/officeDocument/2006/relationships/hyperlink" Target="https://www.osha.gov/laws-regs/interlinking/standards/1910.504(d)(1)" TargetMode="External"/><Relationship Id="rId9" Type="http://schemas.openxmlformats.org/officeDocument/2006/relationships/hyperlink" Target="https://www.osha.gov/laws-regs/interlinking/standards/1910.504(d)(1)(v)"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www.osha.gov/laws-regs/interlinking/standards/1910.504(d)(2)" TargetMode="External"/><Relationship Id="rId2" Type="http://schemas.openxmlformats.org/officeDocument/2006/relationships/notesSlide" Target="../notesSlides/notesSlide22.xml"/><Relationship Id="rId1" Type="http://schemas.openxmlformats.org/officeDocument/2006/relationships/slideLayout" Target="../slideLayouts/slideLayout5.xml"/><Relationship Id="rId6" Type="http://schemas.openxmlformats.org/officeDocument/2006/relationships/hyperlink" Target="https://www.osha.gov/laws-regs/interlinking/standards/1910.504(d)(2)(i)(B)" TargetMode="External"/><Relationship Id="rId5" Type="http://schemas.openxmlformats.org/officeDocument/2006/relationships/hyperlink" Target="https://www.osha.gov/laws-regs/interlinking/standards/1910.504(d)(2)(i)(A)" TargetMode="External"/><Relationship Id="rId4" Type="http://schemas.openxmlformats.org/officeDocument/2006/relationships/hyperlink" Target="https://www.osha.gov/laws-regs/interlinking/standards/1910.504(d)(2)(i)"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www.federalregister.gov/documents/2021/11/05/2021-23643/covid-19-vaccination-and-testing-emergency-temporary-standard#sectno-citation-1910.501"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www.osha.gov/laws-regs/interlinking/standards/1910.504(d)(3)(i)(E)" TargetMode="External"/><Relationship Id="rId3" Type="http://schemas.openxmlformats.org/officeDocument/2006/relationships/hyperlink" Target="https://www.osha.gov/laws-regs/interlinking/standards/1910.504(d)(3)(i)" TargetMode="External"/><Relationship Id="rId7" Type="http://schemas.openxmlformats.org/officeDocument/2006/relationships/hyperlink" Target="https://www.osha.gov/laws-regs/interlinking/standards/1910.504(d)(3)(i)(D)" TargetMode="External"/><Relationship Id="rId2" Type="http://schemas.openxmlformats.org/officeDocument/2006/relationships/notesSlide" Target="../notesSlides/notesSlide23.xml"/><Relationship Id="rId1" Type="http://schemas.openxmlformats.org/officeDocument/2006/relationships/slideLayout" Target="../slideLayouts/slideLayout5.xml"/><Relationship Id="rId6" Type="http://schemas.openxmlformats.org/officeDocument/2006/relationships/hyperlink" Target="https://www.osha.gov/laws-regs/interlinking/standards/1910.504(d)(3)(i)(C)" TargetMode="External"/><Relationship Id="rId5" Type="http://schemas.openxmlformats.org/officeDocument/2006/relationships/hyperlink" Target="https://www.osha.gov/laws-regs/interlinking/standards/1910.504(d)(3)(i)(B)" TargetMode="External"/><Relationship Id="rId4" Type="http://schemas.openxmlformats.org/officeDocument/2006/relationships/hyperlink" Target="https://www.osha.gov/laws-regs/interlinking/standards/1910.504(d)(3)(i)(A)" TargetMode="External"/><Relationship Id="rId9" Type="http://schemas.openxmlformats.org/officeDocument/2006/relationships/hyperlink" Target="https://www.osha.gov/laws-regs/interlinking/standards/1910.504(d)(3)(i)(F)"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www.osha.gov/laws-regs/interlinking/standards/1910.504(e)" TargetMode="External"/><Relationship Id="rId3" Type="http://schemas.openxmlformats.org/officeDocument/2006/relationships/hyperlink" Target="https://www.osha.gov/laws-regs/interlinking/standards/1910.504(d)(3)(ii)" TargetMode="External"/><Relationship Id="rId7" Type="http://schemas.openxmlformats.org/officeDocument/2006/relationships/hyperlink" Target="https://www.osha.gov/laws-regs/interlinking/standards/1910.504(d)(4)" TargetMode="External"/><Relationship Id="rId2" Type="http://schemas.openxmlformats.org/officeDocument/2006/relationships/notesSlide" Target="../notesSlides/notesSlide24.xml"/><Relationship Id="rId1" Type="http://schemas.openxmlformats.org/officeDocument/2006/relationships/slideLayout" Target="../slideLayouts/slideLayout5.xml"/><Relationship Id="rId6" Type="http://schemas.openxmlformats.org/officeDocument/2006/relationships/hyperlink" Target="https://www.osha.gov/laws-regs/interlinking/standards/1910.504(d)(3)(ii)(C)" TargetMode="External"/><Relationship Id="rId5" Type="http://schemas.openxmlformats.org/officeDocument/2006/relationships/hyperlink" Target="https://www.osha.gov/laws-regs/interlinking/standards/1910.504(d)(3)(ii)(B)" TargetMode="External"/><Relationship Id="rId4" Type="http://schemas.openxmlformats.org/officeDocument/2006/relationships/hyperlink" Target="https://www.osha.gov/laws-regs/interlinking/standards/1910.504(d)(3)(ii)(A)"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8"/>
          <p:cNvSpPr>
            <a:spLocks noGrp="1" noChangeArrowheads="1"/>
          </p:cNvSpPr>
          <p:nvPr>
            <p:ph type="ctrTitle"/>
          </p:nvPr>
        </p:nvSpPr>
        <p:spPr>
          <a:xfrm>
            <a:off x="384313" y="4426226"/>
            <a:ext cx="8404778" cy="1091423"/>
          </a:xfrm>
        </p:spPr>
        <p:txBody>
          <a:bodyPr/>
          <a:lstStyle/>
          <a:p>
            <a:r>
              <a:rPr lang="en-US" altLang="en-US" sz="3200" dirty="0" smtClean="0">
                <a:latin typeface="Arial" charset="0"/>
                <a:ea typeface="ＭＳ Ｐゴシック" pitchFamily="81" charset="-128"/>
                <a:cs typeface="Arial" charset="0"/>
              </a:rPr>
              <a:t>Subpart U -  COVID</a:t>
            </a:r>
            <a:r>
              <a:rPr lang="en-US" altLang="en-US" dirty="0" smtClean="0">
                <a:latin typeface="Arial" charset="0"/>
                <a:ea typeface="ＭＳ Ｐゴシック" pitchFamily="81" charset="-128"/>
                <a:cs typeface="Arial" charset="0"/>
              </a:rPr>
              <a:t>-19</a:t>
            </a:r>
            <a:br>
              <a:rPr lang="en-US" altLang="en-US" dirty="0" smtClean="0">
                <a:latin typeface="Arial" charset="0"/>
                <a:ea typeface="ＭＳ Ｐゴシック" pitchFamily="81" charset="-128"/>
                <a:cs typeface="Arial" charset="0"/>
              </a:rPr>
            </a:br>
            <a:r>
              <a:rPr lang="en-US" altLang="en-US" sz="3200" dirty="0" smtClean="0">
                <a:latin typeface="Arial" charset="0"/>
                <a:ea typeface="ＭＳ Ｐゴシック" pitchFamily="81" charset="-128"/>
                <a:cs typeface="Arial" charset="0"/>
              </a:rPr>
              <a:t>Vaccination, Testing, and Face Coverings</a:t>
            </a:r>
          </a:p>
        </p:txBody>
      </p:sp>
      <p:sp>
        <p:nvSpPr>
          <p:cNvPr id="7171" name="Rectangle 9"/>
          <p:cNvSpPr>
            <a:spLocks noGrp="1" noChangeArrowheads="1"/>
          </p:cNvSpPr>
          <p:nvPr>
            <p:ph type="subTitle" idx="1"/>
          </p:nvPr>
        </p:nvSpPr>
        <p:spPr/>
        <p:txBody>
          <a:bodyPr/>
          <a:lstStyle/>
          <a:p>
            <a:pPr>
              <a:lnSpc>
                <a:spcPct val="90000"/>
              </a:lnSpc>
            </a:pPr>
            <a:endParaRPr lang="en-US" altLang="en-US" smtClean="0">
              <a:solidFill>
                <a:schemeClr val="bg1"/>
              </a:solidFill>
              <a:latin typeface="Arial" charset="0"/>
              <a:ea typeface="ＭＳ Ｐゴシック" pitchFamily="81" charset="-128"/>
              <a:cs typeface="Arial" charset="0"/>
            </a:endParaRPr>
          </a:p>
          <a:p>
            <a:pPr>
              <a:lnSpc>
                <a:spcPct val="90000"/>
              </a:lnSpc>
            </a:pPr>
            <a:endParaRPr lang="en-US" altLang="en-US" smtClean="0">
              <a:solidFill>
                <a:schemeClr val="bg1"/>
              </a:solidFill>
              <a:latin typeface="Arial" charset="0"/>
              <a:ea typeface="ＭＳ Ｐゴシック" pitchFamily="81" charset="-128"/>
              <a:cs typeface="Arial" charset="0"/>
            </a:endParaRPr>
          </a:p>
          <a:p>
            <a:pPr>
              <a:lnSpc>
                <a:spcPct val="90000"/>
              </a:lnSpc>
            </a:pPr>
            <a:endParaRPr lang="en-US" altLang="en-US" smtClean="0">
              <a:solidFill>
                <a:schemeClr val="bg1"/>
              </a:solidFill>
              <a:latin typeface="Arial" charset="0"/>
              <a:ea typeface="ＭＳ Ｐゴシック" pitchFamily="81" charset="-128"/>
              <a:cs typeface="Arial"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7"/>
          <p:cNvSpPr>
            <a:spLocks noGrp="1" noChangeArrowheads="1"/>
          </p:cNvSpPr>
          <p:nvPr>
            <p:ph type="title"/>
          </p:nvPr>
        </p:nvSpPr>
        <p:spPr>
          <a:noFill/>
        </p:spPr>
        <p:txBody>
          <a:bodyPr/>
          <a:lstStyle/>
          <a:p>
            <a:r>
              <a:rPr lang="en-US" altLang="en-US" dirty="0">
                <a:latin typeface="Arial" charset="0"/>
                <a:ea typeface="ＭＳ Ｐゴシック" pitchFamily="81" charset="-128"/>
                <a:cs typeface="Arial" charset="0"/>
              </a:rPr>
              <a:t>Determination of Vaccination Status</a:t>
            </a:r>
            <a:endParaRPr lang="en-US" altLang="en-US" dirty="0" smtClean="0">
              <a:latin typeface="Arial" charset="0"/>
              <a:ea typeface="ＭＳ Ｐゴシック" pitchFamily="81" charset="-128"/>
              <a:cs typeface="Arial" charset="0"/>
            </a:endParaRPr>
          </a:p>
        </p:txBody>
      </p:sp>
      <p:sp>
        <p:nvSpPr>
          <p:cNvPr id="13314" name="Rectangle 3"/>
          <p:cNvSpPr>
            <a:spLocks noGrp="1" noChangeArrowheads="1"/>
          </p:cNvSpPr>
          <p:nvPr>
            <p:ph type="body" sz="half" idx="4294967295"/>
          </p:nvPr>
        </p:nvSpPr>
        <p:spPr>
          <a:xfrm>
            <a:off x="439738" y="1555663"/>
            <a:ext cx="7848600" cy="3352800"/>
          </a:xfrm>
        </p:spPr>
        <p:txBody>
          <a:bodyPr/>
          <a:lstStyle/>
          <a:p>
            <a:pPr marL="228573" indent="0">
              <a:buNone/>
            </a:pPr>
            <a:r>
              <a:rPr lang="en-US" sz="2400" dirty="0" smtClean="0"/>
              <a:t>(</a:t>
            </a:r>
            <a:r>
              <a:rPr lang="en-US" sz="2400" dirty="0"/>
              <a:t>3) Any employee who does not provide one of the acceptable forms of proof of vaccination status in paragraph (e)(2) of this section to the employer must be treated as not fully </a:t>
            </a:r>
            <a:r>
              <a:rPr lang="en-US" sz="2400" dirty="0" smtClean="0"/>
              <a:t>vaccinated.</a:t>
            </a:r>
            <a:endParaRPr lang="en-US" sz="2400" dirty="0"/>
          </a:p>
          <a:p>
            <a:pPr marL="228573" indent="0">
              <a:buNone/>
            </a:pPr>
            <a:r>
              <a:rPr lang="en-US" sz="2400" dirty="0"/>
              <a:t>(4) The employer must maintain a record of each employee's vaccination status and must preserve acceptable proof of vaccination for each </a:t>
            </a:r>
            <a:r>
              <a:rPr lang="en-US" sz="2400" dirty="0" smtClean="0"/>
              <a:t>employee. </a:t>
            </a:r>
            <a:r>
              <a:rPr lang="en-US" sz="2400" dirty="0"/>
              <a:t>The employer must maintain a roster of each employee's vaccination status. </a:t>
            </a:r>
            <a:endParaRPr lang="en-US" sz="2400" dirty="0" smtClean="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31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31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7"/>
          <p:cNvSpPr>
            <a:spLocks noGrp="1" noChangeArrowheads="1"/>
          </p:cNvSpPr>
          <p:nvPr>
            <p:ph type="title"/>
          </p:nvPr>
        </p:nvSpPr>
        <p:spPr>
          <a:noFill/>
        </p:spPr>
        <p:txBody>
          <a:bodyPr/>
          <a:lstStyle/>
          <a:p>
            <a:r>
              <a:rPr lang="en-US" altLang="en-US" dirty="0">
                <a:latin typeface="Arial" charset="0"/>
                <a:ea typeface="ＭＳ Ｐゴシック" pitchFamily="81" charset="-128"/>
                <a:cs typeface="Arial" charset="0"/>
              </a:rPr>
              <a:t>Determination of Vaccination </a:t>
            </a:r>
            <a:r>
              <a:rPr lang="en-US" altLang="en-US" dirty="0" smtClean="0">
                <a:latin typeface="Arial" charset="0"/>
                <a:ea typeface="ＭＳ Ｐゴシック" pitchFamily="81" charset="-128"/>
                <a:cs typeface="Arial" charset="0"/>
              </a:rPr>
              <a:t>Status</a:t>
            </a:r>
            <a:br>
              <a:rPr lang="en-US" altLang="en-US" dirty="0" smtClean="0">
                <a:latin typeface="Arial" charset="0"/>
                <a:ea typeface="ＭＳ Ｐゴシック" pitchFamily="81" charset="-128"/>
                <a:cs typeface="Arial" charset="0"/>
              </a:rPr>
            </a:br>
            <a:r>
              <a:rPr lang="en-US" altLang="en-US" dirty="0" smtClean="0">
                <a:latin typeface="Arial" charset="0"/>
                <a:ea typeface="ＭＳ Ｐゴシック" pitchFamily="81" charset="-128"/>
                <a:cs typeface="Arial" charset="0"/>
              </a:rPr>
              <a:t>Existing records</a:t>
            </a:r>
          </a:p>
        </p:txBody>
      </p:sp>
      <p:sp>
        <p:nvSpPr>
          <p:cNvPr id="14338" name="Rectangle 3"/>
          <p:cNvSpPr>
            <a:spLocks noGrp="1" noChangeArrowheads="1"/>
          </p:cNvSpPr>
          <p:nvPr>
            <p:ph type="body" sz="half" idx="4294967295"/>
          </p:nvPr>
        </p:nvSpPr>
        <p:spPr>
          <a:xfrm>
            <a:off x="439737" y="1505473"/>
            <a:ext cx="8269289" cy="3886200"/>
          </a:xfrm>
        </p:spPr>
        <p:txBody>
          <a:bodyPr/>
          <a:lstStyle/>
          <a:p>
            <a:pPr marL="228573" indent="0">
              <a:buNone/>
            </a:pPr>
            <a:r>
              <a:rPr lang="en-US" sz="2400" dirty="0" smtClean="0"/>
              <a:t>(</a:t>
            </a:r>
            <a:r>
              <a:rPr lang="en-US" sz="2400" dirty="0"/>
              <a:t>5) When an employer has ascertained employee vaccination status prior to the effective date of this section through another form of attestation or proof, and retained records of that ascertainment, </a:t>
            </a:r>
            <a:r>
              <a:rPr lang="en-US" sz="2400" dirty="0" smtClean="0"/>
              <a:t>the </a:t>
            </a:r>
            <a:r>
              <a:rPr lang="en-US" sz="2400" dirty="0"/>
              <a:t>employer is exempt from the requirements in paragraphs (e)(1) through (3) of this section only for each employee whose fully vaccinated status has been documented prior to the effective date of this section. </a:t>
            </a:r>
            <a:endParaRPr lang="en-US" sz="2400" dirty="0" smtClean="0"/>
          </a:p>
          <a:p>
            <a:pPr marL="228573" indent="0">
              <a:buNone/>
            </a:pPr>
            <a:r>
              <a:rPr lang="en-US" sz="2400" dirty="0" smtClean="0"/>
              <a:t>For </a:t>
            </a:r>
            <a:r>
              <a:rPr lang="en-US" sz="2400" dirty="0"/>
              <a:t>purposes of paragraph (e)(4) of this section, the employer's records of ascertainment of vaccination status for each such person constitute acceptable proof of vaccination.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33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33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7"/>
          <p:cNvSpPr>
            <a:spLocks noGrp="1" noChangeArrowheads="1"/>
          </p:cNvSpPr>
          <p:nvPr>
            <p:ph type="title"/>
          </p:nvPr>
        </p:nvSpPr>
        <p:spPr>
          <a:xfrm>
            <a:off x="185530" y="269875"/>
            <a:ext cx="8523497" cy="1035050"/>
          </a:xfrm>
          <a:noFill/>
        </p:spPr>
        <p:txBody>
          <a:bodyPr/>
          <a:lstStyle/>
          <a:p>
            <a:r>
              <a:rPr lang="en-US" i="1" dirty="0"/>
              <a:t>Employer </a:t>
            </a:r>
            <a:r>
              <a:rPr lang="en-US" i="1" dirty="0" smtClean="0"/>
              <a:t>Support </a:t>
            </a:r>
            <a:r>
              <a:rPr lang="en-US" i="1" dirty="0"/>
              <a:t>for </a:t>
            </a:r>
            <a:r>
              <a:rPr lang="en-US" i="1" dirty="0" smtClean="0"/>
              <a:t>Employee Vaccination</a:t>
            </a:r>
            <a:endParaRPr lang="en-US" altLang="en-US" dirty="0" smtClean="0">
              <a:latin typeface="Arial" charset="0"/>
              <a:ea typeface="ＭＳ Ｐゴシック" pitchFamily="81" charset="-128"/>
              <a:cs typeface="Arial" charset="0"/>
            </a:endParaRPr>
          </a:p>
        </p:txBody>
      </p:sp>
      <p:sp>
        <p:nvSpPr>
          <p:cNvPr id="15362" name="Rectangle 3"/>
          <p:cNvSpPr>
            <a:spLocks noGrp="1" noChangeArrowheads="1"/>
          </p:cNvSpPr>
          <p:nvPr>
            <p:ph type="body" sz="half" idx="4294967295"/>
          </p:nvPr>
        </p:nvSpPr>
        <p:spPr>
          <a:xfrm>
            <a:off x="0" y="1488281"/>
            <a:ext cx="8998226" cy="4419600"/>
          </a:xfrm>
        </p:spPr>
        <p:txBody>
          <a:bodyPr/>
          <a:lstStyle/>
          <a:p>
            <a:pPr marL="228573" indent="0">
              <a:buNone/>
            </a:pPr>
            <a:r>
              <a:rPr lang="en-US" sz="2400" dirty="0" smtClean="0"/>
              <a:t>(</a:t>
            </a:r>
            <a:r>
              <a:rPr lang="en-US" sz="2400" dirty="0"/>
              <a:t>f) </a:t>
            </a:r>
            <a:r>
              <a:rPr lang="en-US" sz="2400" i="1" dirty="0"/>
              <a:t>Employer support for employee vaccination.</a:t>
            </a:r>
            <a:r>
              <a:rPr lang="en-US" sz="2400" dirty="0"/>
              <a:t> The employer must support COVID-19 vaccination as described in this paragraph. </a:t>
            </a:r>
          </a:p>
          <a:p>
            <a:pPr marL="228573" indent="0">
              <a:buNone/>
            </a:pPr>
            <a:r>
              <a:rPr lang="en-US" sz="2400" dirty="0"/>
              <a:t>(1) </a:t>
            </a:r>
            <a:r>
              <a:rPr lang="en-US" sz="2400" i="1" dirty="0"/>
              <a:t>Time for vaccination.</a:t>
            </a:r>
            <a:r>
              <a:rPr lang="en-US" sz="2400" dirty="0"/>
              <a:t> The employer must: </a:t>
            </a:r>
          </a:p>
          <a:p>
            <a:pPr marL="228573" indent="0">
              <a:buNone/>
            </a:pPr>
            <a:r>
              <a:rPr lang="en-US" sz="2400" dirty="0"/>
              <a:t>(</a:t>
            </a:r>
            <a:r>
              <a:rPr lang="en-US" sz="2400" dirty="0" err="1"/>
              <a:t>i</a:t>
            </a:r>
            <a:r>
              <a:rPr lang="en-US" sz="2400" dirty="0"/>
              <a:t>) Provide a reasonable amount of time to each employee for each of their primary vaccination dose(s); and</a:t>
            </a:r>
          </a:p>
          <a:p>
            <a:pPr marL="228573" indent="0">
              <a:buNone/>
            </a:pPr>
            <a:r>
              <a:rPr lang="en-US" sz="2400" dirty="0"/>
              <a:t>(ii) Provide up to 4 hours paid time, including travel time, at the employee's regular rate of pay for this purpose.</a:t>
            </a:r>
          </a:p>
          <a:p>
            <a:pPr marL="228573" indent="0">
              <a:buNone/>
            </a:pPr>
            <a:r>
              <a:rPr lang="en-US" sz="2400" dirty="0"/>
              <a:t>(2) </a:t>
            </a:r>
            <a:r>
              <a:rPr lang="en-US" sz="2400" i="1" dirty="0"/>
              <a:t>Time for recovery.</a:t>
            </a:r>
            <a:r>
              <a:rPr lang="en-US" sz="2400" dirty="0"/>
              <a:t> The employer must provide reasonable time and paid sick leave to recover from side </a:t>
            </a:r>
            <a:r>
              <a:rPr lang="en-US" sz="2400" dirty="0" smtClean="0"/>
              <a:t>effects </a:t>
            </a:r>
            <a:r>
              <a:rPr lang="en-US" sz="2400" dirty="0"/>
              <a:t>following any </a:t>
            </a:r>
            <a:r>
              <a:rPr lang="en-US" sz="2400" u="sng" dirty="0"/>
              <a:t>primary</a:t>
            </a:r>
            <a:r>
              <a:rPr lang="en-US" sz="2400" dirty="0"/>
              <a:t> vaccination dose to each employee for each dose. </a:t>
            </a:r>
            <a:endParaRPr lang="en-US" sz="2400" dirty="0" smtClean="0">
              <a:solidFill>
                <a:schemeClr val="bg1">
                  <a:lumMod val="50000"/>
                </a:schemeClr>
              </a:solidFill>
            </a:endParaRPr>
          </a:p>
        </p:txBody>
      </p:sp>
      <p:sp>
        <p:nvSpPr>
          <p:cNvPr id="19461" name="Text Box 5"/>
          <p:cNvSpPr txBox="1">
            <a:spLocks noChangeArrowheads="1"/>
          </p:cNvSpPr>
          <p:nvPr/>
        </p:nvSpPr>
        <p:spPr bwMode="auto">
          <a:xfrm>
            <a:off x="6629400" y="1304925"/>
            <a:ext cx="2514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altLang="en-US" dirty="0">
                <a:solidFill>
                  <a:schemeClr val="bg1"/>
                </a:solidFill>
              </a:rPr>
              <a:t>1926.352(h)</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36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36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36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36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36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idx="1"/>
          </p:nvPr>
        </p:nvSpPr>
        <p:spPr>
          <a:xfrm>
            <a:off x="377825" y="1549296"/>
            <a:ext cx="8272463" cy="4727575"/>
          </a:xfrm>
        </p:spPr>
        <p:txBody>
          <a:bodyPr/>
          <a:lstStyle/>
          <a:p>
            <a:r>
              <a:rPr lang="en-US" dirty="0" smtClean="0"/>
              <a:t>(</a:t>
            </a:r>
            <a:r>
              <a:rPr lang="en-US" dirty="0"/>
              <a:t>g) </a:t>
            </a:r>
            <a:r>
              <a:rPr lang="en-US" i="1" dirty="0"/>
              <a:t>COVID-19 testing for employees who are not fully vaccinated.</a:t>
            </a:r>
            <a:r>
              <a:rPr lang="en-US" dirty="0"/>
              <a:t> </a:t>
            </a:r>
            <a:endParaRPr lang="en-US" dirty="0" smtClean="0"/>
          </a:p>
          <a:p>
            <a:r>
              <a:rPr lang="en-US" dirty="0" smtClean="0"/>
              <a:t>(</a:t>
            </a:r>
            <a:r>
              <a:rPr lang="en-US" dirty="0"/>
              <a:t>1) The employer must ensure that each employee who is not fully vaccinated complies with paragraph (g)(1)(</a:t>
            </a:r>
            <a:r>
              <a:rPr lang="en-US" dirty="0" err="1"/>
              <a:t>i</a:t>
            </a:r>
            <a:r>
              <a:rPr lang="en-US" dirty="0"/>
              <a:t>) or (ii) of this section: </a:t>
            </a:r>
          </a:p>
          <a:p>
            <a:r>
              <a:rPr lang="en-US" dirty="0"/>
              <a:t>(</a:t>
            </a:r>
            <a:r>
              <a:rPr lang="en-US" dirty="0" err="1"/>
              <a:t>i</a:t>
            </a:r>
            <a:r>
              <a:rPr lang="en-US" dirty="0"/>
              <a:t>) An employee who reports at least once every 7 days to a workplace where other individuals such as coworkers or customers are present:</a:t>
            </a:r>
          </a:p>
          <a:p>
            <a:r>
              <a:rPr lang="en-US" dirty="0"/>
              <a:t>(A) Must be tested for COVID-19 at least once every 7 days; and</a:t>
            </a:r>
          </a:p>
          <a:p>
            <a:r>
              <a:rPr lang="en-US" dirty="0"/>
              <a:t>(B) Must provide documentation of the most recent COVID-19 test result to the employer no later than the 7th day following the date on which the employee last provided a test result.</a:t>
            </a:r>
          </a:p>
          <a:p>
            <a:r>
              <a:rPr lang="en-US" dirty="0"/>
              <a:t>(ii) An employee who does not report during a period of 7 or more days to a workplace where other individuals such as coworkers or customers are </a:t>
            </a:r>
            <a:r>
              <a:rPr lang="en-US" dirty="0" smtClean="0"/>
              <a:t>present</a:t>
            </a:r>
            <a:endParaRPr lang="en-US" dirty="0"/>
          </a:p>
          <a:p>
            <a:r>
              <a:rPr lang="en-US" dirty="0"/>
              <a:t>(A) Must be tested for COVID-19 within 7 days prior to returning to the workplace; and</a:t>
            </a:r>
          </a:p>
          <a:p>
            <a:r>
              <a:rPr lang="en-US" dirty="0"/>
              <a:t>(B) Must provide documentation of that test result to the employer upon return to the workplace.</a:t>
            </a:r>
          </a:p>
        </p:txBody>
      </p:sp>
      <p:sp>
        <p:nvSpPr>
          <p:cNvPr id="20482" name="Rectangle 2"/>
          <p:cNvSpPr>
            <a:spLocks noGrp="1" noChangeArrowheads="1"/>
          </p:cNvSpPr>
          <p:nvPr>
            <p:ph type="title"/>
          </p:nvPr>
        </p:nvSpPr>
        <p:spPr>
          <a:xfrm>
            <a:off x="457200" y="274638"/>
            <a:ext cx="8193088" cy="1074737"/>
          </a:xfrm>
        </p:spPr>
        <p:txBody>
          <a:bodyPr/>
          <a:lstStyle/>
          <a:p>
            <a:r>
              <a:rPr lang="en-US" i="1" dirty="0" smtClean="0"/>
              <a:t>Testing </a:t>
            </a:r>
            <a:r>
              <a:rPr lang="en-US" i="1" dirty="0"/>
              <a:t>for </a:t>
            </a:r>
            <a:r>
              <a:rPr lang="en-US" i="1" dirty="0" smtClean="0"/>
              <a:t>Employees Who </a:t>
            </a:r>
            <a:br>
              <a:rPr lang="en-US" i="1" dirty="0" smtClean="0"/>
            </a:br>
            <a:r>
              <a:rPr lang="en-US" i="1" dirty="0" smtClean="0"/>
              <a:t>Are Not Fully Vaccinated</a:t>
            </a:r>
            <a:endParaRPr lang="en-US" altLang="en-US" sz="1800" dirty="0" smtClean="0">
              <a:latin typeface="Arial" charset="0"/>
              <a:ea typeface="ＭＳ Ｐゴシック" pitchFamily="81" charset="-128"/>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38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38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38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638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638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6387">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638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idx="1"/>
          </p:nvPr>
        </p:nvSpPr>
        <p:spPr>
          <a:xfrm>
            <a:off x="299486" y="1349375"/>
            <a:ext cx="8685488" cy="4957762"/>
          </a:xfrm>
        </p:spPr>
        <p:txBody>
          <a:bodyPr/>
          <a:lstStyle/>
          <a:p>
            <a:r>
              <a:rPr lang="en-US" sz="2400" dirty="0" smtClean="0"/>
              <a:t>(</a:t>
            </a:r>
            <a:r>
              <a:rPr lang="en-US" sz="2400" dirty="0"/>
              <a:t>2) If an employee does not provide documentation of a COVID-19 test result as required by paragraph (g)(1) of this section, the employer must keep that employee removed from the workplace until the employee provides a test result.</a:t>
            </a:r>
          </a:p>
          <a:p>
            <a:r>
              <a:rPr lang="en-US" sz="2400" dirty="0"/>
              <a:t>(3) When an employee has received a positive COVID-19 test, or has been diagnosed with COVID-19 by a licensed healthcare provider, the employer must not require that employee to undergo COVID-19 testing as required under paragraph (g) of this section for 90 days following the date of their positive test or diagnosis.</a:t>
            </a:r>
          </a:p>
          <a:p>
            <a:r>
              <a:rPr lang="en-US" sz="2400" dirty="0"/>
              <a:t>(4) The employer must maintain a record of each test result provided by each employee under paragraph (g)(1) of this section or obtained during tests conducted by the employer. </a:t>
            </a:r>
            <a:endParaRPr lang="en-US" sz="2400" dirty="0" smtClean="0">
              <a:solidFill>
                <a:srgbClr val="CC3300"/>
              </a:solidFill>
            </a:endParaRPr>
          </a:p>
        </p:txBody>
      </p:sp>
      <p:sp>
        <p:nvSpPr>
          <p:cNvPr id="21506" name="Rectangle 2"/>
          <p:cNvSpPr>
            <a:spLocks noGrp="1" noChangeArrowheads="1"/>
          </p:cNvSpPr>
          <p:nvPr>
            <p:ph type="title"/>
          </p:nvPr>
        </p:nvSpPr>
        <p:spPr>
          <a:xfrm>
            <a:off x="457200" y="274638"/>
            <a:ext cx="8178800" cy="1074737"/>
          </a:xfrm>
        </p:spPr>
        <p:txBody>
          <a:bodyPr/>
          <a:lstStyle/>
          <a:p>
            <a:r>
              <a:rPr lang="en-US" i="1" dirty="0"/>
              <a:t>Testing for Employees Who </a:t>
            </a:r>
            <a:br>
              <a:rPr lang="en-US" i="1" dirty="0"/>
            </a:br>
            <a:r>
              <a:rPr lang="en-US" i="1" dirty="0"/>
              <a:t>Are Not Fully Vaccinated</a:t>
            </a:r>
            <a:endParaRPr lang="en-US" altLang="en-US" dirty="0" smtClean="0">
              <a:latin typeface="Arial" charset="0"/>
              <a:ea typeface="ＭＳ Ｐゴシック" pitchFamily="81" charset="-128"/>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41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741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7"/>
          <p:cNvSpPr>
            <a:spLocks noGrp="1" noChangeArrowheads="1"/>
          </p:cNvSpPr>
          <p:nvPr>
            <p:ph type="title"/>
          </p:nvPr>
        </p:nvSpPr>
        <p:spPr>
          <a:noFill/>
        </p:spPr>
        <p:txBody>
          <a:bodyPr/>
          <a:lstStyle/>
          <a:p>
            <a:r>
              <a:rPr lang="en-US" i="1" dirty="0"/>
              <a:t>Employee </a:t>
            </a:r>
            <a:r>
              <a:rPr lang="en-US" i="1" dirty="0" smtClean="0"/>
              <a:t>Notification and Removal</a:t>
            </a:r>
            <a:endParaRPr lang="en-US" altLang="en-US" dirty="0" smtClean="0">
              <a:latin typeface="Arial" charset="0"/>
              <a:ea typeface="ＭＳ Ｐゴシック" pitchFamily="81" charset="-128"/>
              <a:cs typeface="Arial" charset="0"/>
            </a:endParaRPr>
          </a:p>
        </p:txBody>
      </p:sp>
      <p:sp>
        <p:nvSpPr>
          <p:cNvPr id="18434" name="Rectangle 3"/>
          <p:cNvSpPr>
            <a:spLocks noGrp="1" noChangeArrowheads="1"/>
          </p:cNvSpPr>
          <p:nvPr>
            <p:ph type="body" sz="half" idx="4294967295"/>
          </p:nvPr>
        </p:nvSpPr>
        <p:spPr>
          <a:xfrm>
            <a:off x="265043" y="1553611"/>
            <a:ext cx="7848600" cy="3886200"/>
          </a:xfrm>
        </p:spPr>
        <p:txBody>
          <a:bodyPr/>
          <a:lstStyle/>
          <a:p>
            <a:pPr marL="228573" indent="0">
              <a:buNone/>
            </a:pPr>
            <a:r>
              <a:rPr lang="en-US" sz="2400" dirty="0" smtClean="0"/>
              <a:t>(</a:t>
            </a:r>
            <a:r>
              <a:rPr lang="en-US" sz="2400" dirty="0"/>
              <a:t>h) </a:t>
            </a:r>
            <a:r>
              <a:rPr lang="en-US" sz="2400" i="1" dirty="0"/>
              <a:t>Employee notification to employer of a positive COVID-19 test and removal.</a:t>
            </a:r>
            <a:r>
              <a:rPr lang="en-US" sz="2400" dirty="0"/>
              <a:t> </a:t>
            </a:r>
            <a:endParaRPr lang="en-US" sz="2400" dirty="0" smtClean="0"/>
          </a:p>
          <a:p>
            <a:pPr marL="228573" indent="0">
              <a:buNone/>
            </a:pPr>
            <a:r>
              <a:rPr lang="en-US" sz="2400" dirty="0" smtClean="0"/>
              <a:t>Regardless </a:t>
            </a:r>
            <a:r>
              <a:rPr lang="en-US" sz="2400" dirty="0"/>
              <a:t>of COVID-19 vaccination </a:t>
            </a:r>
            <a:r>
              <a:rPr lang="en-US" sz="2400" dirty="0" smtClean="0"/>
              <a:t>status, </a:t>
            </a:r>
            <a:r>
              <a:rPr lang="en-US" sz="2400" dirty="0"/>
              <a:t>the employer must: </a:t>
            </a:r>
          </a:p>
          <a:p>
            <a:pPr marL="228573" indent="0">
              <a:buNone/>
            </a:pPr>
            <a:r>
              <a:rPr lang="en-US" sz="2400" dirty="0"/>
              <a:t>(1) Require each employee to promptly notify the employer when they receive a positive COVID-19 test or are diagnosed with COVID-19 by a licensed healthcare provider; and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43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7"/>
          <p:cNvSpPr>
            <a:spLocks noGrp="1" noChangeArrowheads="1"/>
          </p:cNvSpPr>
          <p:nvPr>
            <p:ph type="title"/>
          </p:nvPr>
        </p:nvSpPr>
        <p:spPr>
          <a:noFill/>
        </p:spPr>
        <p:txBody>
          <a:bodyPr/>
          <a:lstStyle/>
          <a:p>
            <a:r>
              <a:rPr lang="en-US" i="1" dirty="0"/>
              <a:t>Employee Notification and Removal</a:t>
            </a:r>
            <a:endParaRPr lang="en-US" altLang="en-US" dirty="0" smtClean="0">
              <a:latin typeface="Arial" charset="0"/>
              <a:ea typeface="ＭＳ Ｐゴシック" pitchFamily="81" charset="-128"/>
              <a:cs typeface="Arial" charset="0"/>
            </a:endParaRPr>
          </a:p>
        </p:txBody>
      </p:sp>
      <p:sp>
        <p:nvSpPr>
          <p:cNvPr id="19458" name="Rectangle 3"/>
          <p:cNvSpPr>
            <a:spLocks noGrp="1" noChangeArrowheads="1"/>
          </p:cNvSpPr>
          <p:nvPr>
            <p:ph type="body" sz="half" idx="4294967295"/>
          </p:nvPr>
        </p:nvSpPr>
        <p:spPr>
          <a:xfrm>
            <a:off x="276227" y="1365249"/>
            <a:ext cx="8432800" cy="4982541"/>
          </a:xfrm>
        </p:spPr>
        <p:txBody>
          <a:bodyPr/>
          <a:lstStyle/>
          <a:p>
            <a:pPr marL="228573" indent="0">
              <a:buNone/>
            </a:pPr>
            <a:r>
              <a:rPr lang="en-US" sz="2400" dirty="0"/>
              <a:t>Immediately remove from the workplace any employee who receives a positive COVID-19 test or is diagnosed with COVID-19 by a licensed healthcare provider and keep the employee removed until the employee:</a:t>
            </a:r>
          </a:p>
          <a:p>
            <a:pPr marL="228573" indent="0">
              <a:buNone/>
            </a:pPr>
            <a:r>
              <a:rPr lang="en-US" sz="2400" dirty="0"/>
              <a:t>(</a:t>
            </a:r>
            <a:r>
              <a:rPr lang="en-US" sz="2400" dirty="0" err="1"/>
              <a:t>i</a:t>
            </a:r>
            <a:r>
              <a:rPr lang="en-US" sz="2400" dirty="0"/>
              <a:t>) Receives a negative result on a COVID-19 nucleic acid amplification test (NAAT) following a positive result on a COVID-19 antigen test if the employee chooses to seek a NAAT test for confirmatory testing;</a:t>
            </a:r>
          </a:p>
          <a:p>
            <a:pPr marL="228573" indent="0">
              <a:buNone/>
            </a:pPr>
            <a:r>
              <a:rPr lang="en-US" sz="2400" dirty="0"/>
              <a:t>(ii) meets the return to work criteria in CDC's “Isolation Guidance” </a:t>
            </a:r>
            <a:r>
              <a:rPr lang="en-US" sz="2400" dirty="0" smtClean="0"/>
              <a:t>or</a:t>
            </a:r>
            <a:endParaRPr lang="en-US" sz="2400" dirty="0"/>
          </a:p>
          <a:p>
            <a:pPr marL="228573" indent="0">
              <a:buNone/>
            </a:pPr>
            <a:r>
              <a:rPr lang="en-US" sz="2400" dirty="0"/>
              <a:t>(iii) Receives a recommendation to return to work from a licensed healthcare provider.</a:t>
            </a:r>
            <a:endParaRPr lang="en-US" sz="2400" dirty="0" smtClean="0">
              <a:solidFill>
                <a:schemeClr val="bg1">
                  <a:lumMod val="50000"/>
                </a:schemeClr>
              </a:solidFill>
            </a:endParaRPr>
          </a:p>
        </p:txBody>
      </p:sp>
      <p:sp>
        <p:nvSpPr>
          <p:cNvPr id="23557" name="Text Box 5"/>
          <p:cNvSpPr txBox="1">
            <a:spLocks noChangeArrowheads="1"/>
          </p:cNvSpPr>
          <p:nvPr/>
        </p:nvSpPr>
        <p:spPr bwMode="auto">
          <a:xfrm>
            <a:off x="5376863" y="998538"/>
            <a:ext cx="32766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altLang="en-US">
                <a:solidFill>
                  <a:schemeClr val="bg1"/>
                </a:solidFill>
              </a:rPr>
              <a:t>1926.353(a)(6)</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945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Rectangle 9"/>
          <p:cNvSpPr>
            <a:spLocks noGrp="1" noChangeArrowheads="1"/>
          </p:cNvSpPr>
          <p:nvPr>
            <p:ph type="title"/>
          </p:nvPr>
        </p:nvSpPr>
        <p:spPr>
          <a:xfrm>
            <a:off x="457200" y="274638"/>
            <a:ext cx="8251825" cy="1074737"/>
          </a:xfrm>
          <a:noFill/>
        </p:spPr>
        <p:txBody>
          <a:bodyPr/>
          <a:lstStyle/>
          <a:p>
            <a:r>
              <a:rPr lang="en-US" i="1" dirty="0" smtClean="0"/>
              <a:t>Face Coverings</a:t>
            </a:r>
            <a:endParaRPr lang="en-US" altLang="en-US" dirty="0" smtClean="0">
              <a:latin typeface="Arial" charset="0"/>
              <a:ea typeface="ＭＳ Ｐゴシック" pitchFamily="81" charset="-128"/>
              <a:cs typeface="Arial" charset="0"/>
            </a:endParaRPr>
          </a:p>
        </p:txBody>
      </p:sp>
      <p:sp>
        <p:nvSpPr>
          <p:cNvPr id="2" name="Rectangle 1"/>
          <p:cNvSpPr/>
          <p:nvPr/>
        </p:nvSpPr>
        <p:spPr>
          <a:xfrm>
            <a:off x="318051" y="1510748"/>
            <a:ext cx="8390973" cy="4401205"/>
          </a:xfrm>
          <a:prstGeom prst="rect">
            <a:avLst/>
          </a:prstGeom>
        </p:spPr>
        <p:txBody>
          <a:bodyPr wrap="square">
            <a:spAutoFit/>
          </a:bodyPr>
          <a:lstStyle/>
          <a:p>
            <a:r>
              <a:rPr lang="en-US" sz="2000" i="1" dirty="0">
                <a:solidFill>
                  <a:srgbClr val="333333"/>
                </a:solidFill>
                <a:latin typeface="+mj-lt"/>
              </a:rPr>
              <a:t>Face coverings.</a:t>
            </a:r>
            <a:r>
              <a:rPr lang="en-US" sz="2000" dirty="0">
                <a:solidFill>
                  <a:srgbClr val="333333"/>
                </a:solidFill>
                <a:latin typeface="+mj-lt"/>
              </a:rPr>
              <a:t> (1) The employer must ensure that each employee who is </a:t>
            </a:r>
            <a:r>
              <a:rPr lang="en-US" sz="2000" u="sng" dirty="0">
                <a:solidFill>
                  <a:srgbClr val="333333"/>
                </a:solidFill>
                <a:latin typeface="+mj-lt"/>
              </a:rPr>
              <a:t>not fully vaccinated </a:t>
            </a:r>
            <a:r>
              <a:rPr lang="en-US" sz="2000" dirty="0">
                <a:solidFill>
                  <a:srgbClr val="333333"/>
                </a:solidFill>
                <a:latin typeface="+mj-lt"/>
              </a:rPr>
              <a:t>wears a face covering when indoors and when occupying a vehicle with another person for work purposes, except: </a:t>
            </a:r>
          </a:p>
          <a:p>
            <a:r>
              <a:rPr lang="en-US" sz="2000" dirty="0">
                <a:solidFill>
                  <a:srgbClr val="333333"/>
                </a:solidFill>
                <a:latin typeface="+mj-lt"/>
              </a:rPr>
              <a:t>(</a:t>
            </a:r>
            <a:r>
              <a:rPr lang="en-US" sz="2000" dirty="0" err="1">
                <a:solidFill>
                  <a:srgbClr val="333333"/>
                </a:solidFill>
                <a:latin typeface="+mj-lt"/>
              </a:rPr>
              <a:t>i</a:t>
            </a:r>
            <a:r>
              <a:rPr lang="en-US" sz="2000" dirty="0">
                <a:solidFill>
                  <a:srgbClr val="333333"/>
                </a:solidFill>
                <a:latin typeface="+mj-lt"/>
              </a:rPr>
              <a:t>) When an employee is alone in a room with floor to ceiling walls and a closed door.</a:t>
            </a:r>
          </a:p>
          <a:p>
            <a:r>
              <a:rPr lang="en-US" sz="2000" dirty="0">
                <a:solidFill>
                  <a:srgbClr val="333333"/>
                </a:solidFill>
                <a:latin typeface="+mj-lt"/>
              </a:rPr>
              <a:t>(ii) For a limited time while the employee is eating or drinking at the workplace or for identification </a:t>
            </a:r>
            <a:r>
              <a:rPr lang="en-US" sz="2000" dirty="0" smtClean="0">
                <a:solidFill>
                  <a:srgbClr val="333333"/>
                </a:solidFill>
                <a:latin typeface="+mj-lt"/>
              </a:rPr>
              <a:t>purposes.</a:t>
            </a:r>
            <a:endParaRPr lang="en-US" sz="2000" dirty="0">
              <a:solidFill>
                <a:srgbClr val="333333"/>
              </a:solidFill>
              <a:latin typeface="+mj-lt"/>
            </a:endParaRPr>
          </a:p>
          <a:p>
            <a:r>
              <a:rPr lang="en-US" sz="2000" dirty="0">
                <a:solidFill>
                  <a:srgbClr val="333333"/>
                </a:solidFill>
                <a:latin typeface="+mj-lt"/>
              </a:rPr>
              <a:t>(iii) When an employee is wearing a respirator or facemask.</a:t>
            </a:r>
          </a:p>
          <a:p>
            <a:r>
              <a:rPr lang="en-US" sz="2000" dirty="0">
                <a:solidFill>
                  <a:srgbClr val="333333"/>
                </a:solidFill>
                <a:latin typeface="+mj-lt"/>
              </a:rPr>
              <a:t>(iv) Where the employer can show that the use of face coverings is infeasible or creates a greater hazard that would excuse compliance with this paragraph ( </a:t>
            </a:r>
            <a:r>
              <a:rPr lang="en-US" sz="2000" i="1" dirty="0">
                <a:solidFill>
                  <a:srgbClr val="333333"/>
                </a:solidFill>
                <a:latin typeface="+mj-lt"/>
              </a:rPr>
              <a:t>e.g.,</a:t>
            </a:r>
            <a:r>
              <a:rPr lang="en-US" sz="2000" dirty="0">
                <a:solidFill>
                  <a:srgbClr val="333333"/>
                </a:solidFill>
                <a:latin typeface="+mj-lt"/>
              </a:rPr>
              <a:t> when it is important to see the employee's mouth for reasons related to their job duties, when the work requires the use of the employee's uncovered mouth, or when the use of a face covering presents a risk of serious injury or death to the employee). </a:t>
            </a:r>
            <a:endParaRPr lang="en-US" sz="2000" b="0" i="0" u="none" strike="noStrike" dirty="0">
              <a:solidFill>
                <a:srgbClr val="333333"/>
              </a:solidFill>
              <a:effectLst/>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03225" y="276225"/>
            <a:ext cx="8229600" cy="1030288"/>
          </a:xfrm>
        </p:spPr>
        <p:txBody>
          <a:bodyPr/>
          <a:lstStyle/>
          <a:p>
            <a:r>
              <a:rPr lang="en-US" i="1" dirty="0"/>
              <a:t>Face Coverings</a:t>
            </a:r>
            <a:endParaRPr lang="en-US" altLang="en-US" dirty="0" smtClean="0">
              <a:latin typeface="Arial" charset="0"/>
              <a:ea typeface="ＭＳ Ｐゴシック" pitchFamily="81" charset="-128"/>
              <a:cs typeface="Arial" charset="0"/>
            </a:endParaRPr>
          </a:p>
        </p:txBody>
      </p:sp>
      <p:sp>
        <p:nvSpPr>
          <p:cNvPr id="25604" name="Text Box 5"/>
          <p:cNvSpPr txBox="1">
            <a:spLocks noChangeArrowheads="1"/>
          </p:cNvSpPr>
          <p:nvPr/>
        </p:nvSpPr>
        <p:spPr bwMode="auto">
          <a:xfrm>
            <a:off x="5468938" y="982663"/>
            <a:ext cx="32004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altLang="en-US">
                <a:solidFill>
                  <a:schemeClr val="bg1"/>
                </a:solidFill>
              </a:rPr>
              <a:t>1926.353(c)(1)</a:t>
            </a:r>
          </a:p>
        </p:txBody>
      </p:sp>
      <p:sp>
        <p:nvSpPr>
          <p:cNvPr id="2" name="Rectangle 1"/>
          <p:cNvSpPr/>
          <p:nvPr/>
        </p:nvSpPr>
        <p:spPr>
          <a:xfrm>
            <a:off x="403225" y="1603513"/>
            <a:ext cx="8382966" cy="4154984"/>
          </a:xfrm>
          <a:prstGeom prst="rect">
            <a:avLst/>
          </a:prstGeom>
        </p:spPr>
        <p:txBody>
          <a:bodyPr wrap="square">
            <a:spAutoFit/>
          </a:bodyPr>
          <a:lstStyle/>
          <a:p>
            <a:r>
              <a:rPr lang="en-US" sz="2400" dirty="0">
                <a:solidFill>
                  <a:srgbClr val="333333"/>
                </a:solidFill>
                <a:latin typeface="+mj-lt"/>
              </a:rPr>
              <a:t>(2) The employer must ensure that any face covering required to be worn by this section:</a:t>
            </a:r>
          </a:p>
          <a:p>
            <a:r>
              <a:rPr lang="en-US" sz="2400" dirty="0">
                <a:solidFill>
                  <a:srgbClr val="333333"/>
                </a:solidFill>
                <a:latin typeface="+mj-lt"/>
              </a:rPr>
              <a:t>(</a:t>
            </a:r>
            <a:r>
              <a:rPr lang="en-US" sz="2400" dirty="0" err="1">
                <a:solidFill>
                  <a:srgbClr val="333333"/>
                </a:solidFill>
                <a:latin typeface="+mj-lt"/>
              </a:rPr>
              <a:t>i</a:t>
            </a:r>
            <a:r>
              <a:rPr lang="en-US" sz="2400" dirty="0">
                <a:solidFill>
                  <a:srgbClr val="333333"/>
                </a:solidFill>
                <a:latin typeface="+mj-lt"/>
              </a:rPr>
              <a:t>) Is worn by the employee to fully cover the employee's nose and mouth; and</a:t>
            </a:r>
          </a:p>
          <a:p>
            <a:r>
              <a:rPr lang="en-US" sz="2400" dirty="0">
                <a:solidFill>
                  <a:srgbClr val="333333"/>
                </a:solidFill>
                <a:latin typeface="+mj-lt"/>
              </a:rPr>
              <a:t>(ii) Is replaced when wet, soiled, or damaged ( </a:t>
            </a:r>
            <a:r>
              <a:rPr lang="en-US" sz="2400" i="1" dirty="0">
                <a:solidFill>
                  <a:srgbClr val="333333"/>
                </a:solidFill>
                <a:latin typeface="+mj-lt"/>
              </a:rPr>
              <a:t>e.g.,</a:t>
            </a:r>
            <a:r>
              <a:rPr lang="en-US" sz="2400" dirty="0">
                <a:solidFill>
                  <a:srgbClr val="333333"/>
                </a:solidFill>
                <a:latin typeface="+mj-lt"/>
              </a:rPr>
              <a:t> is ripped, has holes, or has broken ear loops). </a:t>
            </a:r>
          </a:p>
          <a:p>
            <a:r>
              <a:rPr lang="en-US" sz="2400" dirty="0">
                <a:solidFill>
                  <a:srgbClr val="333333"/>
                </a:solidFill>
                <a:latin typeface="+mj-lt"/>
              </a:rPr>
              <a:t>(3) The employer must not prevent any employee from voluntarily wearing a face covering or facemask unless the employer can demonstrate that doing so would create a hazard of serious injury or death, such as interfering with the safe operation of equipment.</a:t>
            </a:r>
            <a:endParaRPr lang="en-US" sz="2400" b="0" i="0" u="none" strike="noStrike" dirty="0">
              <a:solidFill>
                <a:srgbClr val="333333"/>
              </a:solidFill>
              <a:effectLst/>
              <a:latin typeface="+mj-l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7"/>
          <p:cNvSpPr>
            <a:spLocks noGrp="1" noChangeArrowheads="1"/>
          </p:cNvSpPr>
          <p:nvPr>
            <p:ph type="title"/>
          </p:nvPr>
        </p:nvSpPr>
        <p:spPr>
          <a:noFill/>
        </p:spPr>
        <p:txBody>
          <a:bodyPr/>
          <a:lstStyle/>
          <a:p>
            <a:r>
              <a:rPr lang="en-US" i="1" dirty="0"/>
              <a:t>Face Coverings</a:t>
            </a:r>
            <a:endParaRPr lang="en-US" altLang="en-US" dirty="0" smtClean="0">
              <a:latin typeface="Arial" charset="0"/>
              <a:ea typeface="ＭＳ Ｐゴシック" pitchFamily="81" charset="-128"/>
              <a:cs typeface="Arial" charset="0"/>
            </a:endParaRPr>
          </a:p>
        </p:txBody>
      </p:sp>
      <p:sp>
        <p:nvSpPr>
          <p:cNvPr id="22530" name="Rectangle 3"/>
          <p:cNvSpPr>
            <a:spLocks noGrp="1" noChangeArrowheads="1"/>
          </p:cNvSpPr>
          <p:nvPr>
            <p:ph type="body" sz="half" idx="4294967295"/>
          </p:nvPr>
        </p:nvSpPr>
        <p:spPr>
          <a:xfrm>
            <a:off x="121686" y="1584809"/>
            <a:ext cx="8412714" cy="4495800"/>
          </a:xfrm>
        </p:spPr>
        <p:txBody>
          <a:bodyPr/>
          <a:lstStyle/>
          <a:p>
            <a:pPr marL="228573" indent="0">
              <a:buNone/>
            </a:pPr>
            <a:r>
              <a:rPr lang="en-US" sz="2400" dirty="0" smtClean="0"/>
              <a:t>(</a:t>
            </a:r>
            <a:r>
              <a:rPr lang="en-US" sz="2400" dirty="0"/>
              <a:t>4) </a:t>
            </a:r>
            <a:r>
              <a:rPr lang="en-US" sz="2400" u="sng" dirty="0"/>
              <a:t>The employer must permit the employee to wear a respirator instead of a face covering whether required or not.</a:t>
            </a:r>
            <a:r>
              <a:rPr lang="en-US" sz="2400" dirty="0"/>
              <a:t> In addition, the employer may provide respirators to the employee, even if not required. In such circumstances, the employer must also comply with § 1910.504.</a:t>
            </a:r>
          </a:p>
          <a:p>
            <a:pPr marL="228573" indent="0">
              <a:buNone/>
            </a:pPr>
            <a:r>
              <a:rPr lang="en-US" sz="2400" dirty="0"/>
              <a:t>(5) The employer must not prohibit customers or visitors from wearing face coverings.</a:t>
            </a:r>
          </a:p>
          <a:p>
            <a:pPr marL="0" indent="0">
              <a:buNone/>
              <a:defRPr/>
            </a:pPr>
            <a:endParaRPr lang="en-US" sz="2400" dirty="0" smtClean="0">
              <a:solidFill>
                <a:schemeClr val="bg1">
                  <a:lumMod val="50000"/>
                </a:schemeClr>
              </a:solidFill>
            </a:endParaRPr>
          </a:p>
        </p:txBody>
      </p:sp>
      <p:sp>
        <p:nvSpPr>
          <p:cNvPr id="26628" name="Text Box 5"/>
          <p:cNvSpPr txBox="1">
            <a:spLocks noChangeArrowheads="1"/>
          </p:cNvSpPr>
          <p:nvPr/>
        </p:nvSpPr>
        <p:spPr bwMode="auto">
          <a:xfrm>
            <a:off x="5483225" y="982663"/>
            <a:ext cx="32004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altLang="en-US">
                <a:solidFill>
                  <a:schemeClr val="bg1"/>
                </a:solidFill>
              </a:rPr>
              <a:t>1926.353(d)(1)(ii)</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53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2530">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idx="1"/>
          </p:nvPr>
        </p:nvSpPr>
        <p:spPr>
          <a:xfrm>
            <a:off x="334549" y="1485140"/>
            <a:ext cx="8315739" cy="4957763"/>
          </a:xfrm>
        </p:spPr>
        <p:txBody>
          <a:bodyPr/>
          <a:lstStyle/>
          <a:p>
            <a:r>
              <a:rPr lang="en-US" dirty="0"/>
              <a:t>A. Purpose</a:t>
            </a:r>
          </a:p>
          <a:p>
            <a:r>
              <a:rPr lang="en-US" dirty="0"/>
              <a:t>B. Scope and Application</a:t>
            </a:r>
          </a:p>
          <a:p>
            <a:r>
              <a:rPr lang="en-US" dirty="0"/>
              <a:t>C. Definitions</a:t>
            </a:r>
          </a:p>
          <a:p>
            <a:r>
              <a:rPr lang="en-US" dirty="0"/>
              <a:t>D. Employer Policy on Vaccination</a:t>
            </a:r>
          </a:p>
          <a:p>
            <a:r>
              <a:rPr lang="en-US" dirty="0"/>
              <a:t>E. Determination of Employee Vaccination Status</a:t>
            </a:r>
          </a:p>
          <a:p>
            <a:r>
              <a:rPr lang="en-US" dirty="0"/>
              <a:t>F. Employer Support for Employee Vaccination</a:t>
            </a:r>
          </a:p>
          <a:p>
            <a:r>
              <a:rPr lang="en-US" dirty="0"/>
              <a:t>G. COVID-19 Testing for Employees Who Are Not Fully Vaccinated</a:t>
            </a:r>
          </a:p>
          <a:p>
            <a:r>
              <a:rPr lang="en-US" dirty="0"/>
              <a:t>H. Employee Notification to Employer of a Positive COVID-19 Test and Removal</a:t>
            </a:r>
          </a:p>
          <a:p>
            <a:r>
              <a:rPr lang="en-US" dirty="0"/>
              <a:t>I. Face Coverings</a:t>
            </a:r>
          </a:p>
          <a:p>
            <a:r>
              <a:rPr lang="en-US" dirty="0"/>
              <a:t>J. Information Provided to Employees</a:t>
            </a:r>
          </a:p>
          <a:p>
            <a:r>
              <a:rPr lang="en-US" dirty="0"/>
              <a:t>K. Reporting COVID-19 Fatalities and Hospitalizations to OSHA</a:t>
            </a:r>
          </a:p>
          <a:p>
            <a:r>
              <a:rPr lang="en-US" dirty="0"/>
              <a:t>L. Availability of Records</a:t>
            </a:r>
          </a:p>
          <a:p>
            <a:r>
              <a:rPr lang="en-US" dirty="0"/>
              <a:t>M. Dates</a:t>
            </a:r>
            <a:endParaRPr lang="en-US" dirty="0" smtClean="0">
              <a:solidFill>
                <a:schemeClr val="bg1">
                  <a:lumMod val="50000"/>
                </a:schemeClr>
              </a:solidFill>
            </a:endParaRPr>
          </a:p>
        </p:txBody>
      </p:sp>
      <p:sp>
        <p:nvSpPr>
          <p:cNvPr id="9218" name="Rectangle 2"/>
          <p:cNvSpPr>
            <a:spLocks noGrp="1" noChangeArrowheads="1"/>
          </p:cNvSpPr>
          <p:nvPr>
            <p:ph type="title"/>
          </p:nvPr>
        </p:nvSpPr>
        <p:spPr>
          <a:xfrm>
            <a:off x="457200" y="274638"/>
            <a:ext cx="8193088" cy="1074737"/>
          </a:xfrm>
        </p:spPr>
        <p:txBody>
          <a:bodyPr/>
          <a:lstStyle/>
          <a:p>
            <a:r>
              <a:rPr lang="en-US" altLang="en-US" dirty="0" smtClean="0">
                <a:latin typeface="Arial" charset="0"/>
                <a:ea typeface="ＭＳ Ｐゴシック" pitchFamily="81" charset="-128"/>
                <a:cs typeface="Arial" charset="0"/>
              </a:rPr>
              <a:t>Contents</a:t>
            </a:r>
            <a:endParaRPr lang="en-US" altLang="en-US" sz="1800" dirty="0" smtClean="0">
              <a:latin typeface="Arial" charset="0"/>
              <a:ea typeface="ＭＳ Ｐゴシック" pitchFamily="81" charset="-128"/>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2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12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12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12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12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12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512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512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512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5123">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512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8"/>
          <p:cNvSpPr>
            <a:spLocks noGrp="1" noChangeArrowheads="1"/>
          </p:cNvSpPr>
          <p:nvPr>
            <p:ph type="title"/>
          </p:nvPr>
        </p:nvSpPr>
        <p:spPr>
          <a:noFill/>
        </p:spPr>
        <p:txBody>
          <a:bodyPr/>
          <a:lstStyle/>
          <a:p>
            <a:r>
              <a:rPr lang="en-US" altLang="en-US" dirty="0" smtClean="0">
                <a:latin typeface="Arial" charset="0"/>
                <a:ea typeface="ＭＳ Ｐゴシック" pitchFamily="81" charset="-128"/>
                <a:cs typeface="Arial" charset="0"/>
              </a:rPr>
              <a:t>Information Provided to Employees</a:t>
            </a:r>
          </a:p>
        </p:txBody>
      </p:sp>
      <p:sp>
        <p:nvSpPr>
          <p:cNvPr id="23554" name="Rectangle 3"/>
          <p:cNvSpPr>
            <a:spLocks noGrp="1" noChangeArrowheads="1"/>
          </p:cNvSpPr>
          <p:nvPr>
            <p:ph type="body" sz="half" idx="4294967295"/>
          </p:nvPr>
        </p:nvSpPr>
        <p:spPr>
          <a:xfrm>
            <a:off x="0" y="1537252"/>
            <a:ext cx="9011478" cy="4267200"/>
          </a:xfrm>
        </p:spPr>
        <p:txBody>
          <a:bodyPr/>
          <a:lstStyle/>
          <a:p>
            <a:pPr marL="228573" indent="0">
              <a:buNone/>
            </a:pPr>
            <a:r>
              <a:rPr lang="en-US" sz="2000" dirty="0"/>
              <a:t>(j) </a:t>
            </a:r>
            <a:r>
              <a:rPr lang="en-US" sz="2000" i="1" dirty="0"/>
              <a:t>Information provided to employees.</a:t>
            </a:r>
            <a:r>
              <a:rPr lang="en-US" sz="2000" dirty="0"/>
              <a:t> The employer must inform each employee, in a language and </a:t>
            </a:r>
            <a:r>
              <a:rPr lang="en-US" sz="2000" dirty="0" smtClean="0"/>
              <a:t> </a:t>
            </a:r>
            <a:r>
              <a:rPr lang="en-US" sz="2000" dirty="0"/>
              <a:t>literacy level the employee understands, about: </a:t>
            </a:r>
          </a:p>
          <a:p>
            <a:pPr marL="228573" indent="0">
              <a:buNone/>
            </a:pPr>
            <a:r>
              <a:rPr lang="en-US" sz="2000" dirty="0"/>
              <a:t>(1) The requirements of this section as well as any employer policies and procedures established to implement this section;</a:t>
            </a:r>
          </a:p>
          <a:p>
            <a:pPr marL="228573" indent="0">
              <a:buNone/>
            </a:pPr>
            <a:r>
              <a:rPr lang="en-US" sz="2000" dirty="0"/>
              <a:t>(2) COVID-19 vaccine efficacy, safety, and the benefits of being vaccinated, by </a:t>
            </a:r>
            <a:r>
              <a:rPr lang="en-US" sz="2000" dirty="0" smtClean="0"/>
              <a:t>providing, </a:t>
            </a:r>
            <a:r>
              <a:rPr lang="en-US" sz="2000" dirty="0"/>
              <a:t>“Key Things to Know About COVID-19 Vaccines,” </a:t>
            </a:r>
            <a:r>
              <a:rPr lang="en-US" sz="2000" dirty="0" smtClean="0"/>
              <a:t> </a:t>
            </a:r>
            <a:r>
              <a:rPr lang="en-US" sz="2000" dirty="0"/>
              <a:t>at </a:t>
            </a:r>
            <a:r>
              <a:rPr lang="en-US" sz="2000" i="1" dirty="0">
                <a:hlinkClick r:id="rId3"/>
              </a:rPr>
              <a:t>https://www.cdc.gov/​coronavirus/​2019-ncov/​vaccines/​keythingstoknow.html</a:t>
            </a:r>
            <a:r>
              <a:rPr lang="en-US" sz="2000" i="1" dirty="0"/>
              <a:t>;​</a:t>
            </a:r>
            <a:r>
              <a:rPr lang="en-US" sz="2000" dirty="0"/>
              <a:t> </a:t>
            </a:r>
          </a:p>
          <a:p>
            <a:pPr marL="228573" indent="0">
              <a:buNone/>
            </a:pPr>
            <a:r>
              <a:rPr lang="en-US" sz="2000" dirty="0"/>
              <a:t>(3) The requirements of </a:t>
            </a:r>
            <a:r>
              <a:rPr lang="en-US" sz="2000" dirty="0">
                <a:hlinkClick r:id="rId4"/>
              </a:rPr>
              <a:t>29 CFR 1904.35</a:t>
            </a:r>
            <a:r>
              <a:rPr lang="en-US" sz="2000" dirty="0"/>
              <a:t>(b)(1)(iv), which prohibits the employer from discharging or in any manner discriminating against an employee for reporting a work-related injuries or illness, and section 11(c) of the OSH Act, which prohibits the employer from discriminating against an employee for exercising rights under, or as a result of actions that are required by, this </a:t>
            </a:r>
            <a:r>
              <a:rPr lang="en-US" sz="2000" dirty="0" smtClean="0"/>
              <a:t>section.</a:t>
            </a:r>
            <a:endParaRPr lang="en-US" sz="2000" dirty="0"/>
          </a:p>
        </p:txBody>
      </p:sp>
      <p:sp>
        <p:nvSpPr>
          <p:cNvPr id="27653" name="Text Box 9"/>
          <p:cNvSpPr txBox="1">
            <a:spLocks noChangeArrowheads="1"/>
          </p:cNvSpPr>
          <p:nvPr/>
        </p:nvSpPr>
        <p:spPr bwMode="auto">
          <a:xfrm>
            <a:off x="4670425" y="3878263"/>
            <a:ext cx="3025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55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55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355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355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Rectangle 7"/>
          <p:cNvSpPr>
            <a:spLocks noGrp="1" noChangeArrowheads="1"/>
          </p:cNvSpPr>
          <p:nvPr>
            <p:ph type="title"/>
          </p:nvPr>
        </p:nvSpPr>
        <p:spPr>
          <a:noFill/>
        </p:spPr>
        <p:txBody>
          <a:bodyPr/>
          <a:lstStyle/>
          <a:p>
            <a:r>
              <a:rPr lang="en-US" i="1" dirty="0"/>
              <a:t>Reporting COVID-19 </a:t>
            </a:r>
            <a:r>
              <a:rPr lang="en-US" i="1" dirty="0" smtClean="0"/>
              <a:t>Fatalities </a:t>
            </a:r>
            <a:r>
              <a:rPr lang="en-US" i="1" dirty="0"/>
              <a:t>and </a:t>
            </a:r>
            <a:r>
              <a:rPr lang="en-US" i="1" dirty="0" smtClean="0"/>
              <a:t>Hospitalizations</a:t>
            </a:r>
            <a:endParaRPr lang="en-US" altLang="en-US" dirty="0" smtClean="0">
              <a:latin typeface="Arial" charset="0"/>
              <a:ea typeface="ＭＳ Ｐゴシック" pitchFamily="81" charset="-128"/>
              <a:cs typeface="Arial" charset="0"/>
            </a:endParaRPr>
          </a:p>
        </p:txBody>
      </p:sp>
      <p:sp>
        <p:nvSpPr>
          <p:cNvPr id="24578" name="Rectangle 3"/>
          <p:cNvSpPr>
            <a:spLocks noGrp="1" noChangeArrowheads="1"/>
          </p:cNvSpPr>
          <p:nvPr>
            <p:ph type="body" sz="half" idx="4294967295"/>
          </p:nvPr>
        </p:nvSpPr>
        <p:spPr>
          <a:xfrm>
            <a:off x="0" y="1511784"/>
            <a:ext cx="8097838" cy="4535487"/>
          </a:xfrm>
        </p:spPr>
        <p:txBody>
          <a:bodyPr/>
          <a:lstStyle/>
          <a:p>
            <a:pPr marL="228573" indent="0">
              <a:buNone/>
            </a:pPr>
            <a:r>
              <a:rPr lang="en-US" sz="2400" dirty="0" smtClean="0"/>
              <a:t>(</a:t>
            </a:r>
            <a:r>
              <a:rPr lang="en-US" sz="2400" dirty="0"/>
              <a:t>1) The employer must report to OSHA: </a:t>
            </a:r>
          </a:p>
          <a:p>
            <a:pPr marL="228573" indent="0">
              <a:buNone/>
            </a:pPr>
            <a:r>
              <a:rPr lang="en-US" sz="2400" dirty="0"/>
              <a:t>(</a:t>
            </a:r>
            <a:r>
              <a:rPr lang="en-US" sz="2400" dirty="0" err="1"/>
              <a:t>i</a:t>
            </a:r>
            <a:r>
              <a:rPr lang="en-US" sz="2400" dirty="0"/>
              <a:t>) Each work-related COVID-19 fatality within 8 hours of the employer learning about the fatality.</a:t>
            </a:r>
          </a:p>
          <a:p>
            <a:pPr marL="228573" indent="0">
              <a:buNone/>
            </a:pPr>
            <a:r>
              <a:rPr lang="en-US" sz="2400" dirty="0"/>
              <a:t>(ii) Each work-related COVID-19 in-patient hospitalization within 24 hours of the employer learning about the in-patient hospitalization.</a:t>
            </a:r>
          </a:p>
          <a:p>
            <a:pPr marL="228573" indent="0">
              <a:buNone/>
            </a:pPr>
            <a:r>
              <a:rPr lang="en-US" sz="2400" dirty="0"/>
              <a:t>(2) When reporting COVID-19 fatalities and in-patient hospitalizations to OSHA in accordance with paragraph (j)(1) of this section, the employer must follow the requirements in </a:t>
            </a:r>
            <a:r>
              <a:rPr lang="en-US" sz="2400" dirty="0">
                <a:hlinkClick r:id="rId3"/>
              </a:rPr>
              <a:t>29 CFR part 1904.39</a:t>
            </a:r>
            <a:r>
              <a:rPr lang="en-US" sz="2400" dirty="0"/>
              <a:t>, except for </a:t>
            </a:r>
            <a:r>
              <a:rPr lang="en-US" sz="2400" dirty="0">
                <a:hlinkClick r:id="rId3"/>
              </a:rPr>
              <a:t>29 CFR part 1904.39</a:t>
            </a:r>
            <a:r>
              <a:rPr lang="en-US" sz="2400" dirty="0"/>
              <a:t>(a)(1) and (2) and (b)(6).</a:t>
            </a:r>
            <a:endParaRPr lang="en-US" sz="2200" dirty="0" smtClean="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457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457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457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457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p:cNvSpPr>
            <a:spLocks noGrp="1" noChangeArrowheads="1"/>
          </p:cNvSpPr>
          <p:nvPr>
            <p:ph idx="1"/>
          </p:nvPr>
        </p:nvSpPr>
        <p:spPr>
          <a:xfrm>
            <a:off x="398463" y="1411288"/>
            <a:ext cx="8455025" cy="4525962"/>
          </a:xfrm>
        </p:spPr>
        <p:txBody>
          <a:bodyPr/>
          <a:lstStyle/>
          <a:p>
            <a:r>
              <a:rPr lang="en-US" sz="2100" dirty="0" smtClean="0">
                <a:solidFill>
                  <a:schemeClr val="bg1">
                    <a:lumMod val="50000"/>
                  </a:schemeClr>
                </a:solidFill>
              </a:rPr>
              <a:t> </a:t>
            </a:r>
            <a:r>
              <a:rPr lang="en-US" sz="2400" dirty="0" smtClean="0"/>
              <a:t>(</a:t>
            </a:r>
            <a:r>
              <a:rPr lang="en-US" sz="2400" dirty="0"/>
              <a:t>l) </a:t>
            </a:r>
            <a:r>
              <a:rPr lang="en-US" sz="2400" i="1" dirty="0"/>
              <a:t>Availability of records.</a:t>
            </a:r>
            <a:r>
              <a:rPr lang="en-US" sz="2400" dirty="0"/>
              <a:t> (1) By the end of the next business day after a request, the employer must make available, for examination and copying, </a:t>
            </a:r>
            <a:r>
              <a:rPr lang="en-US" sz="2400" u="sng" dirty="0"/>
              <a:t>the individual COVID-19 vaccine documentation and any COVID-19 test results for a particular employee</a:t>
            </a:r>
            <a:r>
              <a:rPr lang="en-US" sz="2400" dirty="0"/>
              <a:t> to that employee and to anyone having written authorized consent of that employee. </a:t>
            </a:r>
          </a:p>
          <a:p>
            <a:r>
              <a:rPr lang="en-US" sz="2400" dirty="0"/>
              <a:t>(2) </a:t>
            </a:r>
            <a:r>
              <a:rPr lang="en-US" sz="2400" u="sng" dirty="0" smtClean="0"/>
              <a:t>the </a:t>
            </a:r>
            <a:r>
              <a:rPr lang="en-US" sz="2400" u="sng" dirty="0"/>
              <a:t>aggregate number of fully vaccinated employees at a workplace along with the total number of employees at that workplace</a:t>
            </a:r>
            <a:r>
              <a:rPr lang="en-US" sz="2400" dirty="0"/>
              <a:t>.</a:t>
            </a:r>
          </a:p>
          <a:p>
            <a:endParaRPr lang="en-US" sz="2100" dirty="0" smtClean="0">
              <a:solidFill>
                <a:schemeClr val="bg1">
                  <a:lumMod val="50000"/>
                </a:schemeClr>
              </a:solidFill>
            </a:endParaRPr>
          </a:p>
        </p:txBody>
      </p:sp>
      <p:sp>
        <p:nvSpPr>
          <p:cNvPr id="29698" name="Rectangle 2"/>
          <p:cNvSpPr>
            <a:spLocks noGrp="1" noChangeArrowheads="1"/>
          </p:cNvSpPr>
          <p:nvPr>
            <p:ph type="title"/>
          </p:nvPr>
        </p:nvSpPr>
        <p:spPr>
          <a:xfrm>
            <a:off x="457200" y="274638"/>
            <a:ext cx="8150225" cy="1074737"/>
          </a:xfrm>
        </p:spPr>
        <p:txBody>
          <a:bodyPr/>
          <a:lstStyle/>
          <a:p>
            <a:r>
              <a:rPr lang="en-US" sz="3600" i="1" dirty="0"/>
              <a:t>Availability of </a:t>
            </a:r>
            <a:r>
              <a:rPr lang="en-US" sz="3600" i="1" dirty="0" smtClean="0"/>
              <a:t>Records</a:t>
            </a:r>
            <a:endParaRPr lang="en-US" altLang="en-US" sz="2000" dirty="0" smtClean="0">
              <a:latin typeface="Arial" charset="0"/>
              <a:ea typeface="ＭＳ Ｐゴシック" pitchFamily="81" charset="-128"/>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560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7"/>
          <p:cNvSpPr>
            <a:spLocks noGrp="1" noChangeArrowheads="1"/>
          </p:cNvSpPr>
          <p:nvPr>
            <p:ph type="title"/>
          </p:nvPr>
        </p:nvSpPr>
        <p:spPr>
          <a:noFill/>
        </p:spPr>
        <p:txBody>
          <a:bodyPr/>
          <a:lstStyle/>
          <a:p>
            <a:r>
              <a:rPr lang="en-US" i="1" dirty="0"/>
              <a:t>Availability of Records</a:t>
            </a:r>
            <a:endParaRPr lang="en-US" altLang="en-US" b="0" i="1" dirty="0" smtClean="0">
              <a:latin typeface="Arial" charset="0"/>
              <a:ea typeface="ＭＳ Ｐゴシック" pitchFamily="81" charset="-128"/>
              <a:cs typeface="Arial" charset="0"/>
            </a:endParaRPr>
          </a:p>
        </p:txBody>
      </p:sp>
      <p:sp>
        <p:nvSpPr>
          <p:cNvPr id="26626" name="Rectangle 3"/>
          <p:cNvSpPr>
            <a:spLocks noGrp="1" noChangeArrowheads="1"/>
          </p:cNvSpPr>
          <p:nvPr>
            <p:ph type="body" sz="half" idx="4294967295"/>
          </p:nvPr>
        </p:nvSpPr>
        <p:spPr>
          <a:xfrm>
            <a:off x="0" y="1422399"/>
            <a:ext cx="9144000" cy="4143513"/>
          </a:xfrm>
        </p:spPr>
        <p:txBody>
          <a:bodyPr/>
          <a:lstStyle/>
          <a:p>
            <a:pPr marL="228573" indent="0">
              <a:buNone/>
            </a:pPr>
            <a:r>
              <a:rPr lang="en-US" sz="2400" dirty="0" smtClean="0"/>
              <a:t>(</a:t>
            </a:r>
            <a:r>
              <a:rPr lang="en-US" sz="2400" dirty="0"/>
              <a:t>3) The employer must provide to the Assistant Secretary for examination and copying:</a:t>
            </a:r>
          </a:p>
          <a:p>
            <a:pPr marL="228573" indent="0">
              <a:buNone/>
            </a:pPr>
            <a:r>
              <a:rPr lang="en-US" sz="2400" dirty="0"/>
              <a:t>(</a:t>
            </a:r>
            <a:r>
              <a:rPr lang="en-US" sz="2400" dirty="0" err="1"/>
              <a:t>i</a:t>
            </a:r>
            <a:r>
              <a:rPr lang="en-US" sz="2400" dirty="0"/>
              <a:t>) Within 4 business hours of a request, the employer's written policy required by paragraph (d) of this section, and the aggregate numbers described in paragraph (l)(2) of this section; and</a:t>
            </a:r>
          </a:p>
          <a:p>
            <a:pPr marL="228573" indent="0">
              <a:buNone/>
            </a:pPr>
            <a:r>
              <a:rPr lang="en-US" sz="2400" dirty="0"/>
              <a:t>(ii) By the end of the next business day after a request, </a:t>
            </a:r>
            <a:r>
              <a:rPr lang="en-US" sz="2400" u="sng" dirty="0"/>
              <a:t>all other records and other documents required to be maintained by this section.</a:t>
            </a:r>
          </a:p>
        </p:txBody>
      </p:sp>
      <p:sp>
        <p:nvSpPr>
          <p:cNvPr id="30725" name="Text Box 5"/>
          <p:cNvSpPr txBox="1">
            <a:spLocks noChangeArrowheads="1"/>
          </p:cNvSpPr>
          <p:nvPr/>
        </p:nvSpPr>
        <p:spPr bwMode="auto">
          <a:xfrm>
            <a:off x="6502400" y="954088"/>
            <a:ext cx="21336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altLang="en-US">
                <a:solidFill>
                  <a:schemeClr val="bg1"/>
                </a:solidFill>
              </a:rPr>
              <a:t>1926.350(a)(1)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662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662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662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7"/>
          <p:cNvSpPr>
            <a:spLocks noGrp="1" noChangeArrowheads="1"/>
          </p:cNvSpPr>
          <p:nvPr>
            <p:ph type="title"/>
          </p:nvPr>
        </p:nvSpPr>
        <p:spPr>
          <a:noFill/>
        </p:spPr>
        <p:txBody>
          <a:bodyPr/>
          <a:lstStyle/>
          <a:p>
            <a:r>
              <a:rPr lang="en-US" altLang="en-US" dirty="0" smtClean="0">
                <a:latin typeface="Arial" charset="0"/>
                <a:ea typeface="ＭＳ Ｐゴシック" pitchFamily="81" charset="-128"/>
                <a:cs typeface="Arial" charset="0"/>
              </a:rPr>
              <a:t>Effective Dates</a:t>
            </a:r>
          </a:p>
        </p:txBody>
      </p:sp>
      <p:sp>
        <p:nvSpPr>
          <p:cNvPr id="27650" name="Rectangle 3"/>
          <p:cNvSpPr>
            <a:spLocks noGrp="1" noChangeArrowheads="1"/>
          </p:cNvSpPr>
          <p:nvPr>
            <p:ph type="body" sz="half" idx="4294967295"/>
          </p:nvPr>
        </p:nvSpPr>
        <p:spPr>
          <a:xfrm>
            <a:off x="0" y="1495425"/>
            <a:ext cx="8839200" cy="4203010"/>
          </a:xfrm>
        </p:spPr>
        <p:txBody>
          <a:bodyPr/>
          <a:lstStyle/>
          <a:p>
            <a:r>
              <a:rPr lang="en-US" sz="2400" dirty="0" smtClean="0"/>
              <a:t>(</a:t>
            </a:r>
            <a:r>
              <a:rPr lang="en-US" sz="2400" dirty="0"/>
              <a:t>m) </a:t>
            </a:r>
            <a:r>
              <a:rPr lang="en-US" sz="2400" i="1" dirty="0"/>
              <a:t>Dates—(1) Effective date.</a:t>
            </a:r>
            <a:r>
              <a:rPr lang="en-US" sz="2400" dirty="0"/>
              <a:t> This section is effective as of November 5, 2021. </a:t>
            </a:r>
          </a:p>
          <a:p>
            <a:r>
              <a:rPr lang="en-US" sz="2400" dirty="0"/>
              <a:t>(2) </a:t>
            </a:r>
            <a:r>
              <a:rPr lang="en-US" sz="2400" i="1" dirty="0"/>
              <a:t>Compliance dates.</a:t>
            </a:r>
            <a:r>
              <a:rPr lang="en-US" sz="2400" dirty="0"/>
              <a:t> (</a:t>
            </a:r>
            <a:r>
              <a:rPr lang="en-US" sz="2400" dirty="0" err="1"/>
              <a:t>i</a:t>
            </a:r>
            <a:r>
              <a:rPr lang="en-US" sz="2400" dirty="0"/>
              <a:t>) Employers must comply with all requirements of this section, except for requirements in paragraph (g) of this section, by December 6, 2021. </a:t>
            </a:r>
          </a:p>
          <a:p>
            <a:r>
              <a:rPr lang="en-US" sz="2400" dirty="0"/>
              <a:t>(ii) Employers must comply with the requirements of this section in paragraph (g) by January 4, 2022, but employees who have completed the entire primary vaccination by that date do not have to be tested, even if they have not yet completed the 2-week waiting period.</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765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765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7650">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Rectangle 7"/>
          <p:cNvSpPr>
            <a:spLocks noGrp="1" noChangeArrowheads="1"/>
          </p:cNvSpPr>
          <p:nvPr>
            <p:ph type="title"/>
          </p:nvPr>
        </p:nvSpPr>
        <p:spPr>
          <a:noFill/>
        </p:spPr>
        <p:txBody>
          <a:bodyPr/>
          <a:lstStyle/>
          <a:p>
            <a:r>
              <a:rPr lang="en-US" altLang="en-US" dirty="0" smtClean="0">
                <a:latin typeface="Arial" charset="0"/>
                <a:ea typeface="ＭＳ Ｐゴシック" pitchFamily="81" charset="-128"/>
                <a:cs typeface="Arial" charset="0"/>
              </a:rPr>
              <a:t>Mini Respirator Program</a:t>
            </a:r>
          </a:p>
        </p:txBody>
      </p:sp>
      <p:sp>
        <p:nvSpPr>
          <p:cNvPr id="28674" name="Rectangle 3"/>
          <p:cNvSpPr>
            <a:spLocks noGrp="1" noChangeArrowheads="1"/>
          </p:cNvSpPr>
          <p:nvPr>
            <p:ph type="body" sz="half" idx="4294967295"/>
          </p:nvPr>
        </p:nvSpPr>
        <p:spPr>
          <a:xfrm>
            <a:off x="0" y="1436688"/>
            <a:ext cx="7772400" cy="4114800"/>
          </a:xfrm>
        </p:spPr>
        <p:txBody>
          <a:bodyPr/>
          <a:lstStyle/>
          <a:p>
            <a:pPr marL="228573" indent="0">
              <a:buNone/>
            </a:pPr>
            <a:r>
              <a:rPr lang="en-US" sz="2400" b="1" dirty="0" smtClean="0">
                <a:hlinkClick r:id="rId3"/>
              </a:rPr>
              <a:t>§</a:t>
            </a:r>
            <a:r>
              <a:rPr lang="en-US" sz="2400" b="1" dirty="0">
                <a:hlinkClick r:id="rId3"/>
              </a:rPr>
              <a:t> 1910.504 </a:t>
            </a:r>
            <a:endParaRPr lang="en-US" sz="2400" b="1" dirty="0"/>
          </a:p>
          <a:p>
            <a:pPr marL="228573" indent="0">
              <a:buNone/>
            </a:pPr>
            <a:r>
              <a:rPr lang="en-US" sz="2400" b="1" dirty="0"/>
              <a:t>Mini Respiratory Protection Program.</a:t>
            </a:r>
          </a:p>
          <a:p>
            <a:pPr marL="228573" indent="0">
              <a:buNone/>
            </a:pPr>
            <a:r>
              <a:rPr lang="en-US" sz="2400" dirty="0"/>
              <a:t>(a) </a:t>
            </a:r>
            <a:r>
              <a:rPr lang="en-US" sz="2400" i="1" dirty="0"/>
              <a:t>Scope and application.</a:t>
            </a:r>
            <a:r>
              <a:rPr lang="en-US" sz="2400" dirty="0"/>
              <a:t> This section applies only to respirator use in accordance with §§ 1910.501(</a:t>
            </a:r>
            <a:r>
              <a:rPr lang="en-US" sz="2400" dirty="0" err="1"/>
              <a:t>i</a:t>
            </a:r>
            <a:r>
              <a:rPr lang="en-US" sz="2400" dirty="0"/>
              <a:t>)(4) and 1910.502(f)(4).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Rectangle 7"/>
          <p:cNvSpPr>
            <a:spLocks noGrp="1" noChangeArrowheads="1"/>
          </p:cNvSpPr>
          <p:nvPr>
            <p:ph type="title"/>
          </p:nvPr>
        </p:nvSpPr>
        <p:spPr>
          <a:noFill/>
        </p:spPr>
        <p:txBody>
          <a:bodyPr/>
          <a:lstStyle/>
          <a:p>
            <a:r>
              <a:rPr lang="en-US" altLang="en-US" dirty="0">
                <a:latin typeface="Arial" charset="0"/>
                <a:ea typeface="ＭＳ Ｐゴシック" pitchFamily="81" charset="-128"/>
                <a:cs typeface="Arial" charset="0"/>
              </a:rPr>
              <a:t>Mini Respirator Program</a:t>
            </a:r>
            <a:endParaRPr lang="en-US" altLang="en-US" dirty="0" smtClean="0">
              <a:latin typeface="Arial" charset="0"/>
              <a:ea typeface="ＭＳ Ｐゴシック" pitchFamily="81" charset="-128"/>
              <a:cs typeface="Arial" charset="0"/>
            </a:endParaRPr>
          </a:p>
        </p:txBody>
      </p:sp>
      <p:sp>
        <p:nvSpPr>
          <p:cNvPr id="29698" name="Rectangle 3"/>
          <p:cNvSpPr>
            <a:spLocks noGrp="1" noChangeArrowheads="1"/>
          </p:cNvSpPr>
          <p:nvPr>
            <p:ph type="body" sz="half" idx="4294967295"/>
          </p:nvPr>
        </p:nvSpPr>
        <p:spPr>
          <a:xfrm>
            <a:off x="0" y="1436688"/>
            <a:ext cx="8056563" cy="4114800"/>
          </a:xfrm>
        </p:spPr>
        <p:txBody>
          <a:bodyPr/>
          <a:lstStyle/>
          <a:p>
            <a:pPr marL="228573" indent="0">
              <a:buNone/>
            </a:pPr>
            <a:r>
              <a:rPr lang="en-US" sz="2400" dirty="0">
                <a:hlinkClick r:id="rId3"/>
              </a:rPr>
              <a:t>1910.504(c) </a:t>
            </a:r>
            <a:r>
              <a:rPr lang="en-US" sz="2400" i="1" dirty="0"/>
              <a:t>Respirators provided by employees</a:t>
            </a:r>
            <a:r>
              <a:rPr lang="en-US" sz="2400" dirty="0"/>
              <a:t>. Where employees provide and use their own respirators, the employer must provide each employee with the following notice: </a:t>
            </a:r>
            <a:endParaRPr lang="en-US" sz="2400" dirty="0" smtClean="0"/>
          </a:p>
          <a:p>
            <a:pPr marL="228573" indent="0">
              <a:buNone/>
            </a:pPr>
            <a:r>
              <a:rPr lang="en-US" dirty="0" smtClean="0"/>
              <a:t>Respirators </a:t>
            </a:r>
            <a:r>
              <a:rPr lang="en-US" dirty="0"/>
              <a:t>can be an effective method of protection against COVID–19 hazards when properly selected and worn. Respirator use is encouraged to provide an additional level of comfort and protection for workers even in circumstances that do not require a respirator to be used. However, if a respirator is used improperly or not kept clean, the respirator itself can become a hazard to the worker. If your employer allows you to provide and use your own respirator, you need to take certain precautions to be sure that the respirator itself does not present a hazard. </a:t>
            </a:r>
            <a:endParaRPr lang="en-US" sz="2400" dirty="0" smtClean="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969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969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8"/>
          <p:cNvSpPr>
            <a:spLocks noGrp="1" noChangeArrowheads="1"/>
          </p:cNvSpPr>
          <p:nvPr>
            <p:ph type="title"/>
          </p:nvPr>
        </p:nvSpPr>
        <p:spPr>
          <a:noFill/>
        </p:spPr>
        <p:txBody>
          <a:bodyPr/>
          <a:lstStyle/>
          <a:p>
            <a:r>
              <a:rPr lang="en-US" altLang="en-US" dirty="0">
                <a:latin typeface="Arial" charset="0"/>
                <a:ea typeface="ＭＳ Ｐゴシック" pitchFamily="81" charset="-128"/>
                <a:cs typeface="Arial" charset="0"/>
              </a:rPr>
              <a:t>Mini Respirator Program</a:t>
            </a:r>
            <a:endParaRPr lang="en-US" altLang="en-US" dirty="0" smtClean="0">
              <a:latin typeface="Arial" charset="0"/>
              <a:ea typeface="ＭＳ Ｐゴシック" pitchFamily="81" charset="-128"/>
              <a:cs typeface="Arial" charset="0"/>
            </a:endParaRPr>
          </a:p>
        </p:txBody>
      </p:sp>
      <p:sp>
        <p:nvSpPr>
          <p:cNvPr id="30722" name="Rectangle 3"/>
          <p:cNvSpPr>
            <a:spLocks noGrp="1" noChangeArrowheads="1"/>
          </p:cNvSpPr>
          <p:nvPr>
            <p:ph type="body" sz="half" idx="4294967295"/>
          </p:nvPr>
        </p:nvSpPr>
        <p:spPr>
          <a:xfrm>
            <a:off x="0" y="1393825"/>
            <a:ext cx="8825948" cy="4876800"/>
          </a:xfrm>
        </p:spPr>
        <p:txBody>
          <a:bodyPr/>
          <a:lstStyle/>
          <a:p>
            <a:pPr marL="228573" indent="0">
              <a:buNone/>
            </a:pPr>
            <a:r>
              <a:rPr lang="en-US" sz="2000" dirty="0"/>
              <a:t>You should do the following:</a:t>
            </a:r>
          </a:p>
          <a:p>
            <a:pPr marL="228573" indent="0">
              <a:buNone/>
            </a:pPr>
            <a:r>
              <a:rPr lang="en-US" sz="2000" dirty="0">
                <a:hlinkClick r:id="rId3"/>
              </a:rPr>
              <a:t>1910.504(c)(1) </a:t>
            </a:r>
            <a:r>
              <a:rPr lang="en-US" sz="2000" dirty="0"/>
              <a:t>Read and follow all instructions provided by the manufacturer on use, maintenance, cleaning and care, and warnings regarding the respirator’s limitations.</a:t>
            </a:r>
          </a:p>
          <a:p>
            <a:pPr marL="228573" indent="0">
              <a:buNone/>
            </a:pPr>
            <a:r>
              <a:rPr lang="en-US" sz="2000" dirty="0">
                <a:hlinkClick r:id="rId4"/>
              </a:rPr>
              <a:t>1910.504(c)(2) </a:t>
            </a:r>
            <a:r>
              <a:rPr lang="en-US" sz="2000" dirty="0"/>
              <a:t>Keep track of your respirator so that you do not mistakenly use someone else’s respirator.</a:t>
            </a:r>
          </a:p>
          <a:p>
            <a:pPr marL="228573" indent="0">
              <a:buNone/>
            </a:pPr>
            <a:r>
              <a:rPr lang="en-US" sz="2000" dirty="0">
                <a:hlinkClick r:id="rId5"/>
              </a:rPr>
              <a:t>1910.504(c)(3) </a:t>
            </a:r>
            <a:r>
              <a:rPr lang="en-US" sz="2000" dirty="0"/>
              <a:t>Do not wear your respirator where other workplace hazards (</a:t>
            </a:r>
            <a:r>
              <a:rPr lang="en-US" sz="2000" i="1" dirty="0"/>
              <a:t>e.g.</a:t>
            </a:r>
            <a:r>
              <a:rPr lang="en-US" sz="2000" dirty="0"/>
              <a:t>, chemical exposures) require use of a respirator. In such cases, your employer must provide you with a respirator that is used in accordance with OSHA’s respiratory protection standard (29 CFR 1910.134). For more information about using a respirator, see OSHA’s respiratory protection safety and health topics page </a:t>
            </a:r>
            <a:r>
              <a:rPr lang="en-US" sz="2000" i="1" dirty="0"/>
              <a:t>(https://www.osha.gov/respiratoryprotection)</a:t>
            </a:r>
            <a:r>
              <a:rPr lang="en-US" sz="2000" dirty="0"/>
              <a:t>.</a:t>
            </a:r>
          </a:p>
        </p:txBody>
      </p:sp>
      <p:sp>
        <p:nvSpPr>
          <p:cNvPr id="34821" name="Text Box 6"/>
          <p:cNvSpPr txBox="1">
            <a:spLocks noChangeArrowheads="1"/>
          </p:cNvSpPr>
          <p:nvPr/>
        </p:nvSpPr>
        <p:spPr bwMode="auto">
          <a:xfrm>
            <a:off x="5068888" y="954088"/>
            <a:ext cx="35814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altLang="en-US">
                <a:solidFill>
                  <a:schemeClr val="bg1"/>
                </a:solidFill>
              </a:rPr>
              <a:t>1926.350(a)(5)</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2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2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2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072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Rectangle 7"/>
          <p:cNvSpPr>
            <a:spLocks noGrp="1" noChangeArrowheads="1"/>
          </p:cNvSpPr>
          <p:nvPr>
            <p:ph type="title"/>
          </p:nvPr>
        </p:nvSpPr>
        <p:spPr>
          <a:noFill/>
        </p:spPr>
        <p:txBody>
          <a:bodyPr/>
          <a:lstStyle/>
          <a:p>
            <a:r>
              <a:rPr lang="en-US" altLang="en-US" dirty="0">
                <a:latin typeface="Arial" charset="0"/>
                <a:ea typeface="ＭＳ Ｐゴシック" pitchFamily="81" charset="-128"/>
                <a:cs typeface="Arial" charset="0"/>
              </a:rPr>
              <a:t>Mini Respirator Program</a:t>
            </a:r>
            <a:endParaRPr lang="en-US" altLang="en-US" dirty="0" smtClean="0">
              <a:latin typeface="Arial" charset="0"/>
              <a:ea typeface="ＭＳ Ｐゴシック" pitchFamily="81" charset="-128"/>
              <a:cs typeface="Arial" charset="0"/>
            </a:endParaRPr>
          </a:p>
        </p:txBody>
      </p:sp>
      <p:sp>
        <p:nvSpPr>
          <p:cNvPr id="31746" name="Rectangle 3"/>
          <p:cNvSpPr>
            <a:spLocks noGrp="1" noChangeArrowheads="1"/>
          </p:cNvSpPr>
          <p:nvPr>
            <p:ph type="body" sz="half" idx="4294967295"/>
          </p:nvPr>
        </p:nvSpPr>
        <p:spPr>
          <a:xfrm>
            <a:off x="0" y="1475409"/>
            <a:ext cx="8998226" cy="4114800"/>
          </a:xfrm>
        </p:spPr>
        <p:txBody>
          <a:bodyPr/>
          <a:lstStyle/>
          <a:p>
            <a:pPr marL="228573" indent="0">
              <a:buNone/>
            </a:pPr>
            <a:r>
              <a:rPr lang="en-US" dirty="0" smtClean="0">
                <a:hlinkClick r:id="rId3"/>
              </a:rPr>
              <a:t>1910.504(d</a:t>
            </a:r>
            <a:r>
              <a:rPr lang="en-US" dirty="0">
                <a:hlinkClick r:id="rId3"/>
              </a:rPr>
              <a:t>) </a:t>
            </a:r>
            <a:r>
              <a:rPr lang="en-US" i="1" dirty="0"/>
              <a:t>Respirators provided by employers</a:t>
            </a:r>
            <a:r>
              <a:rPr lang="en-US" dirty="0"/>
              <a:t>. Where employers provide respirators to their employees, the employer must comply with the </a:t>
            </a:r>
            <a:r>
              <a:rPr lang="en-US" dirty="0" smtClean="0"/>
              <a:t>following:</a:t>
            </a:r>
            <a:endParaRPr lang="en-US" dirty="0"/>
          </a:p>
          <a:p>
            <a:pPr marL="228573" indent="0">
              <a:buNone/>
            </a:pPr>
            <a:r>
              <a:rPr lang="en-US" dirty="0">
                <a:hlinkClick r:id="rId4"/>
              </a:rPr>
              <a:t>1910.504(d)(1) </a:t>
            </a:r>
            <a:r>
              <a:rPr lang="en-US" i="1" dirty="0"/>
              <a:t>Training</a:t>
            </a:r>
            <a:r>
              <a:rPr lang="en-US" dirty="0"/>
              <a:t>. The employer must ensure that each employee wearing a respirator receives training prior to first use and if they change the type of respirator, in a language </a:t>
            </a:r>
            <a:r>
              <a:rPr lang="en-US" dirty="0" smtClean="0"/>
              <a:t>the </a:t>
            </a:r>
            <a:r>
              <a:rPr lang="en-US" dirty="0"/>
              <a:t>employee understands, and comprehends at least the following:</a:t>
            </a:r>
          </a:p>
          <a:p>
            <a:pPr marL="228573" indent="0">
              <a:buNone/>
            </a:pPr>
            <a:r>
              <a:rPr lang="en-US" dirty="0">
                <a:hlinkClick r:id="rId5"/>
              </a:rPr>
              <a:t>1910.504(d)(1)(</a:t>
            </a:r>
            <a:r>
              <a:rPr lang="en-US" dirty="0" err="1">
                <a:hlinkClick r:id="rId5"/>
              </a:rPr>
              <a:t>i</a:t>
            </a:r>
            <a:r>
              <a:rPr lang="en-US" dirty="0">
                <a:hlinkClick r:id="rId5"/>
              </a:rPr>
              <a:t>) </a:t>
            </a:r>
            <a:r>
              <a:rPr lang="en-US" dirty="0"/>
              <a:t>How to inspect, put on and remove, and use a respirator;</a:t>
            </a:r>
          </a:p>
          <a:p>
            <a:pPr marL="228573" indent="0">
              <a:buNone/>
            </a:pPr>
            <a:r>
              <a:rPr lang="en-US" dirty="0">
                <a:hlinkClick r:id="rId6"/>
              </a:rPr>
              <a:t>1910.504(d)(1)(ii) </a:t>
            </a:r>
            <a:r>
              <a:rPr lang="en-US" dirty="0"/>
              <a:t>The limitations and capabilities of the respirator, particularly when the respirator has not been fit tested;</a:t>
            </a:r>
          </a:p>
          <a:p>
            <a:pPr marL="228573" indent="0">
              <a:buNone/>
            </a:pPr>
            <a:r>
              <a:rPr lang="en-US" dirty="0">
                <a:hlinkClick r:id="rId7"/>
              </a:rPr>
              <a:t>1910.504(d)(1)(iii) </a:t>
            </a:r>
            <a:r>
              <a:rPr lang="en-US" dirty="0"/>
              <a:t>Procedures and schedules for storing, maintaining, and inspecting respirators;</a:t>
            </a:r>
          </a:p>
          <a:p>
            <a:pPr marL="228573" indent="0">
              <a:buNone/>
            </a:pPr>
            <a:r>
              <a:rPr lang="en-US" dirty="0">
                <a:hlinkClick r:id="rId8"/>
              </a:rPr>
              <a:t>1910.504(d)(1)(iv) </a:t>
            </a:r>
            <a:r>
              <a:rPr lang="en-US" dirty="0"/>
              <a:t>How to perform a user seal check as described in paragraph (d)(2) of this section; and</a:t>
            </a:r>
          </a:p>
          <a:p>
            <a:pPr marL="228573" indent="0">
              <a:buNone/>
            </a:pPr>
            <a:r>
              <a:rPr lang="en-US" dirty="0">
                <a:hlinkClick r:id="rId9"/>
              </a:rPr>
              <a:t>1910.504(d)(1)(v) </a:t>
            </a:r>
            <a:r>
              <a:rPr lang="en-US" dirty="0"/>
              <a:t>How to recognize medical signs and symptoms that may limit or prevent the effective use of respirators and what to do if the employee experiences signs and symptoms.</a:t>
            </a:r>
          </a:p>
          <a:p>
            <a:pPr marL="0" indent="0">
              <a:buNone/>
              <a:defRPr/>
            </a:pPr>
            <a:endParaRPr lang="en-US" dirty="0" smtClean="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174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174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174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174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174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174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174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Rectangle 7"/>
          <p:cNvSpPr>
            <a:spLocks noGrp="1" noChangeArrowheads="1"/>
          </p:cNvSpPr>
          <p:nvPr>
            <p:ph type="title"/>
          </p:nvPr>
        </p:nvSpPr>
        <p:spPr>
          <a:noFill/>
        </p:spPr>
        <p:txBody>
          <a:bodyPr/>
          <a:lstStyle/>
          <a:p>
            <a:r>
              <a:rPr lang="en-US" altLang="en-US" dirty="0">
                <a:latin typeface="Arial" charset="0"/>
                <a:ea typeface="ＭＳ Ｐゴシック" pitchFamily="81" charset="-128"/>
                <a:cs typeface="Arial" charset="0"/>
              </a:rPr>
              <a:t>Mini Respirator Program</a:t>
            </a:r>
            <a:endParaRPr lang="en-US" altLang="en-US" dirty="0" smtClean="0">
              <a:latin typeface="Arial" charset="0"/>
              <a:ea typeface="ＭＳ Ｐゴシック" pitchFamily="81" charset="-128"/>
              <a:cs typeface="Arial" charset="0"/>
            </a:endParaRPr>
          </a:p>
        </p:txBody>
      </p:sp>
      <p:sp>
        <p:nvSpPr>
          <p:cNvPr id="32770" name="Rectangle 3"/>
          <p:cNvSpPr>
            <a:spLocks noGrp="1" noChangeArrowheads="1"/>
          </p:cNvSpPr>
          <p:nvPr>
            <p:ph type="body" sz="half" idx="4294967295"/>
          </p:nvPr>
        </p:nvSpPr>
        <p:spPr>
          <a:xfrm>
            <a:off x="0" y="1379538"/>
            <a:ext cx="7924800" cy="3352800"/>
          </a:xfrm>
        </p:spPr>
        <p:txBody>
          <a:bodyPr/>
          <a:lstStyle/>
          <a:p>
            <a:r>
              <a:rPr lang="en-US" sz="2400" dirty="0">
                <a:hlinkClick r:id="rId3"/>
              </a:rPr>
              <a:t>1910.504(d)(2) </a:t>
            </a:r>
            <a:r>
              <a:rPr lang="en-US" sz="2400" i="1" dirty="0"/>
              <a:t>User seal check</a:t>
            </a:r>
            <a:r>
              <a:rPr lang="en-US" sz="2400" dirty="0"/>
              <a:t>.</a:t>
            </a:r>
          </a:p>
          <a:p>
            <a:r>
              <a:rPr lang="en-US" sz="2400" dirty="0">
                <a:hlinkClick r:id="rId4"/>
              </a:rPr>
              <a:t>1910.504(d)(2)(</a:t>
            </a:r>
            <a:r>
              <a:rPr lang="en-US" sz="2400" dirty="0" err="1">
                <a:hlinkClick r:id="rId4"/>
              </a:rPr>
              <a:t>i</a:t>
            </a:r>
            <a:r>
              <a:rPr lang="en-US" sz="2400" dirty="0">
                <a:hlinkClick r:id="rId4"/>
              </a:rPr>
              <a:t>) </a:t>
            </a:r>
            <a:r>
              <a:rPr lang="en-US" sz="2400" dirty="0"/>
              <a:t>The employer must ensure that each employee who uses a tight-fitting respirator performs a user seal check to ensure that the respirator is properly seated to the face each time the respirator is put on. Acceptable methods of user seal checks include:</a:t>
            </a:r>
          </a:p>
          <a:p>
            <a:r>
              <a:rPr lang="en-US" sz="2400" dirty="0">
                <a:hlinkClick r:id="rId5"/>
              </a:rPr>
              <a:t>1910.504(d)(2)(</a:t>
            </a:r>
            <a:r>
              <a:rPr lang="en-US" sz="2400" dirty="0" err="1">
                <a:hlinkClick r:id="rId5"/>
              </a:rPr>
              <a:t>i</a:t>
            </a:r>
            <a:r>
              <a:rPr lang="en-US" sz="2400" dirty="0">
                <a:hlinkClick r:id="rId5"/>
              </a:rPr>
              <a:t>)(A) </a:t>
            </a:r>
            <a:r>
              <a:rPr lang="en-US" sz="2400" dirty="0"/>
              <a:t>Positive pressure user seal check </a:t>
            </a:r>
            <a:endParaRPr lang="en-US" sz="2400" dirty="0" smtClean="0"/>
          </a:p>
          <a:p>
            <a:r>
              <a:rPr lang="en-US" sz="2400" dirty="0" smtClean="0">
                <a:hlinkClick r:id="rId6"/>
              </a:rPr>
              <a:t>1910.504(d</a:t>
            </a:r>
            <a:r>
              <a:rPr lang="en-US" sz="2400" dirty="0">
                <a:hlinkClick r:id="rId6"/>
              </a:rPr>
              <a:t>)(2)(</a:t>
            </a:r>
            <a:r>
              <a:rPr lang="en-US" sz="2400" dirty="0" err="1">
                <a:hlinkClick r:id="rId6"/>
              </a:rPr>
              <a:t>i</a:t>
            </a:r>
            <a:r>
              <a:rPr lang="en-US" sz="2400" dirty="0">
                <a:hlinkClick r:id="rId6"/>
              </a:rPr>
              <a:t>)(B) </a:t>
            </a:r>
            <a:r>
              <a:rPr lang="en-US" sz="2400" dirty="0"/>
              <a:t>Negative pressure user seal check (</a:t>
            </a:r>
            <a:r>
              <a:rPr lang="en-US" sz="2400" i="1" dirty="0"/>
              <a:t>i.e</a:t>
            </a:r>
            <a:r>
              <a:rPr lang="en-US" sz="2400" dirty="0"/>
              <a:t>., suck air in). </a:t>
            </a:r>
          </a:p>
        </p:txBody>
      </p:sp>
      <p:sp>
        <p:nvSpPr>
          <p:cNvPr id="36868" name="Text Box 5"/>
          <p:cNvSpPr txBox="1">
            <a:spLocks noChangeArrowheads="1"/>
          </p:cNvSpPr>
          <p:nvPr/>
        </p:nvSpPr>
        <p:spPr bwMode="auto">
          <a:xfrm>
            <a:off x="6545263" y="982663"/>
            <a:ext cx="21336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altLang="en-US">
                <a:solidFill>
                  <a:schemeClr val="bg1"/>
                </a:solidFill>
              </a:rPr>
              <a:t>1926.350(a)(8)</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277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277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277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2770">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idx="1"/>
          </p:nvPr>
        </p:nvSpPr>
        <p:spPr>
          <a:xfrm>
            <a:off x="369888" y="1541463"/>
            <a:ext cx="8545512" cy="4525962"/>
          </a:xfrm>
        </p:spPr>
        <p:txBody>
          <a:bodyPr/>
          <a:lstStyle/>
          <a:p>
            <a:r>
              <a:rPr lang="en-US" sz="2400" b="1" dirty="0" smtClean="0">
                <a:hlinkClick r:id="rId2"/>
              </a:rPr>
              <a:t>1910.501 </a:t>
            </a:r>
            <a:r>
              <a:rPr lang="en-US" sz="2400" b="1" dirty="0" smtClean="0"/>
              <a:t>Vaccination</a:t>
            </a:r>
            <a:r>
              <a:rPr lang="en-US" sz="2400" b="1" dirty="0"/>
              <a:t>, testing, and face coverings.</a:t>
            </a:r>
          </a:p>
          <a:p>
            <a:pPr marL="457200" indent="-457200">
              <a:buAutoNum type="alphaLcParenBoth"/>
            </a:pPr>
            <a:r>
              <a:rPr lang="en-US" sz="2400" i="1" dirty="0" smtClean="0"/>
              <a:t>Purpose</a:t>
            </a:r>
            <a:r>
              <a:rPr lang="en-US" sz="2400" i="1" dirty="0"/>
              <a:t>.</a:t>
            </a:r>
            <a:r>
              <a:rPr lang="en-US" sz="2400" dirty="0"/>
              <a:t> This section is intended to establish </a:t>
            </a:r>
            <a:r>
              <a:rPr lang="en-US" sz="2400" dirty="0" smtClean="0"/>
              <a:t>minimum:</a:t>
            </a:r>
          </a:p>
          <a:p>
            <a:pPr marL="457200" indent="-457200">
              <a:buFont typeface="Arial" panose="020B0604020202020204" pitchFamily="34" charset="0"/>
              <a:buChar char="•"/>
            </a:pPr>
            <a:r>
              <a:rPr lang="en-US" sz="2400" dirty="0" smtClean="0"/>
              <a:t> </a:t>
            </a:r>
            <a:r>
              <a:rPr lang="en-US" sz="2400" dirty="0"/>
              <a:t>vaccination, </a:t>
            </a:r>
            <a:endParaRPr lang="en-US" sz="2400" dirty="0" smtClean="0"/>
          </a:p>
          <a:p>
            <a:pPr marL="457200" indent="-457200">
              <a:buFont typeface="Arial" panose="020B0604020202020204" pitchFamily="34" charset="0"/>
              <a:buChar char="•"/>
            </a:pPr>
            <a:r>
              <a:rPr lang="en-US" sz="2400" dirty="0" smtClean="0"/>
              <a:t>vaccination </a:t>
            </a:r>
            <a:r>
              <a:rPr lang="en-US" sz="2400" dirty="0"/>
              <a:t>verification, </a:t>
            </a:r>
            <a:endParaRPr lang="en-US" sz="2400" dirty="0" smtClean="0"/>
          </a:p>
          <a:p>
            <a:pPr marL="457200" indent="-457200">
              <a:buFont typeface="Arial" panose="020B0604020202020204" pitchFamily="34" charset="0"/>
              <a:buChar char="•"/>
            </a:pPr>
            <a:r>
              <a:rPr lang="en-US" sz="2400" dirty="0" smtClean="0"/>
              <a:t>face </a:t>
            </a:r>
            <a:r>
              <a:rPr lang="en-US" sz="2400" dirty="0"/>
              <a:t>covering, </a:t>
            </a:r>
            <a:endParaRPr lang="en-US" sz="2400" dirty="0" smtClean="0"/>
          </a:p>
          <a:p>
            <a:pPr marL="457200" indent="-457200">
              <a:buFont typeface="Arial" panose="020B0604020202020204" pitchFamily="34" charset="0"/>
              <a:buChar char="•"/>
            </a:pPr>
            <a:r>
              <a:rPr lang="en-US" sz="2400" dirty="0" smtClean="0"/>
              <a:t>and </a:t>
            </a:r>
            <a:r>
              <a:rPr lang="en-US" sz="2400" dirty="0"/>
              <a:t>testing requirements </a:t>
            </a:r>
            <a:endParaRPr lang="en-US" sz="2400" dirty="0" smtClean="0"/>
          </a:p>
          <a:p>
            <a:r>
              <a:rPr lang="en-US" sz="2400" dirty="0" smtClean="0"/>
              <a:t>to </a:t>
            </a:r>
            <a:r>
              <a:rPr lang="en-US" sz="2400" dirty="0"/>
              <a:t>address </a:t>
            </a:r>
            <a:r>
              <a:rPr lang="en-US" sz="2400" dirty="0" smtClean="0"/>
              <a:t>COVID-19 </a:t>
            </a:r>
            <a:r>
              <a:rPr lang="en-US" sz="2400" dirty="0"/>
              <a:t>in the workplace, and to preempt </a:t>
            </a:r>
            <a:r>
              <a:rPr lang="en-US" sz="2400" dirty="0" smtClean="0"/>
              <a:t> </a:t>
            </a:r>
            <a:r>
              <a:rPr lang="en-US" sz="2400" dirty="0"/>
              <a:t>state and local </a:t>
            </a:r>
            <a:r>
              <a:rPr lang="en-US" sz="2400" dirty="0" smtClean="0"/>
              <a:t>requirements, </a:t>
            </a:r>
            <a:r>
              <a:rPr lang="en-US" sz="2400" dirty="0"/>
              <a:t>including requirements that ban or limit employers' authority to require vaccination, face covering, or testing, regardless of the number of </a:t>
            </a:r>
            <a:r>
              <a:rPr lang="en-US" sz="2400" b="1" dirty="0"/>
              <a:t>employees</a:t>
            </a:r>
            <a:r>
              <a:rPr lang="en-US" sz="2400" dirty="0"/>
              <a:t>. </a:t>
            </a:r>
          </a:p>
        </p:txBody>
      </p:sp>
      <p:sp>
        <p:nvSpPr>
          <p:cNvPr id="10242" name="Rectangle 2"/>
          <p:cNvSpPr>
            <a:spLocks noGrp="1" noChangeArrowheads="1"/>
          </p:cNvSpPr>
          <p:nvPr>
            <p:ph type="title"/>
          </p:nvPr>
        </p:nvSpPr>
        <p:spPr>
          <a:xfrm>
            <a:off x="457200" y="274638"/>
            <a:ext cx="8221663" cy="1074737"/>
          </a:xfrm>
        </p:spPr>
        <p:txBody>
          <a:bodyPr/>
          <a:lstStyle/>
          <a:p>
            <a:r>
              <a:rPr lang="en-US" altLang="en-US" dirty="0" smtClean="0">
                <a:latin typeface="Arial" charset="0"/>
                <a:ea typeface="ＭＳ Ｐゴシック" pitchFamily="81" charset="-128"/>
                <a:cs typeface="Arial" charset="0"/>
              </a:rPr>
              <a:t>Purpose</a:t>
            </a:r>
            <a:endParaRPr lang="en-US" altLang="en-US" sz="1800" dirty="0" smtClean="0">
              <a:latin typeface="Arial" charset="0"/>
              <a:ea typeface="ＭＳ Ｐゴシック" pitchFamily="81" charset="-128"/>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4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4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14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14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14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14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Rectangle 7"/>
          <p:cNvSpPr>
            <a:spLocks noGrp="1" noChangeArrowheads="1"/>
          </p:cNvSpPr>
          <p:nvPr>
            <p:ph type="title"/>
          </p:nvPr>
        </p:nvSpPr>
        <p:spPr>
          <a:noFill/>
        </p:spPr>
        <p:txBody>
          <a:bodyPr/>
          <a:lstStyle/>
          <a:p>
            <a:r>
              <a:rPr lang="en-US" i="1" dirty="0"/>
              <a:t>Reuse of R</a:t>
            </a:r>
            <a:r>
              <a:rPr lang="en-US" i="1" dirty="0" smtClean="0"/>
              <a:t>espirators</a:t>
            </a:r>
            <a:endParaRPr lang="en-US" dirty="0"/>
          </a:p>
        </p:txBody>
      </p:sp>
      <p:sp>
        <p:nvSpPr>
          <p:cNvPr id="33794" name="Rectangle 3"/>
          <p:cNvSpPr>
            <a:spLocks noGrp="1" noChangeArrowheads="1"/>
          </p:cNvSpPr>
          <p:nvPr>
            <p:ph type="body" sz="half" idx="4294967295"/>
          </p:nvPr>
        </p:nvSpPr>
        <p:spPr>
          <a:xfrm>
            <a:off x="0" y="1552574"/>
            <a:ext cx="8709027" cy="4689199"/>
          </a:xfrm>
        </p:spPr>
        <p:txBody>
          <a:bodyPr/>
          <a:lstStyle/>
          <a:p>
            <a:pPr marL="228573" indent="0">
              <a:buNone/>
            </a:pPr>
            <a:r>
              <a:rPr lang="en-US" dirty="0" smtClean="0">
                <a:hlinkClick r:id="rId3"/>
              </a:rPr>
              <a:t>1910.504(d</a:t>
            </a:r>
            <a:r>
              <a:rPr lang="en-US" dirty="0">
                <a:hlinkClick r:id="rId3"/>
              </a:rPr>
              <a:t>)(3)(</a:t>
            </a:r>
            <a:r>
              <a:rPr lang="en-US" dirty="0" err="1">
                <a:hlinkClick r:id="rId3"/>
              </a:rPr>
              <a:t>i</a:t>
            </a:r>
            <a:r>
              <a:rPr lang="en-US" dirty="0">
                <a:hlinkClick r:id="rId3"/>
              </a:rPr>
              <a:t>) </a:t>
            </a:r>
            <a:r>
              <a:rPr lang="en-US" dirty="0"/>
              <a:t>The employer must ensure that a filtering </a:t>
            </a:r>
            <a:r>
              <a:rPr lang="en-US" dirty="0" err="1"/>
              <a:t>facepiece</a:t>
            </a:r>
            <a:r>
              <a:rPr lang="en-US" dirty="0"/>
              <a:t> respirator used by a particular employee is only reused by that employee, and only when:</a:t>
            </a:r>
          </a:p>
          <a:p>
            <a:pPr marL="228573" indent="0">
              <a:buNone/>
            </a:pPr>
            <a:r>
              <a:rPr lang="en-US" dirty="0">
                <a:hlinkClick r:id="rId4"/>
              </a:rPr>
              <a:t>1910.504(d)(3)(</a:t>
            </a:r>
            <a:r>
              <a:rPr lang="en-US" dirty="0" err="1">
                <a:hlinkClick r:id="rId4"/>
              </a:rPr>
              <a:t>i</a:t>
            </a:r>
            <a:r>
              <a:rPr lang="en-US" dirty="0">
                <a:hlinkClick r:id="rId4"/>
              </a:rPr>
              <a:t>)(A) </a:t>
            </a:r>
            <a:r>
              <a:rPr lang="en-US" dirty="0"/>
              <a:t>The respirator is not visibly soiled or damaged;</a:t>
            </a:r>
          </a:p>
          <a:p>
            <a:pPr marL="228573" indent="0">
              <a:buNone/>
            </a:pPr>
            <a:r>
              <a:rPr lang="en-US" dirty="0">
                <a:hlinkClick r:id="rId5"/>
              </a:rPr>
              <a:t>1910.504(d)(3)(</a:t>
            </a:r>
            <a:r>
              <a:rPr lang="en-US" dirty="0" err="1">
                <a:hlinkClick r:id="rId5"/>
              </a:rPr>
              <a:t>i</a:t>
            </a:r>
            <a:r>
              <a:rPr lang="en-US" dirty="0">
                <a:hlinkClick r:id="rId5"/>
              </a:rPr>
              <a:t>)(B) </a:t>
            </a:r>
            <a:r>
              <a:rPr lang="en-US" dirty="0"/>
              <a:t>The respirator has been stored in a breathable storage container (</a:t>
            </a:r>
            <a:r>
              <a:rPr lang="en-US" i="1" dirty="0"/>
              <a:t>e.g</a:t>
            </a:r>
            <a:r>
              <a:rPr lang="en-US" dirty="0"/>
              <a:t>., paper bag) for at least five calendar days between use and has been kept away from water or moisture;</a:t>
            </a:r>
          </a:p>
          <a:p>
            <a:pPr marL="228573" indent="0">
              <a:buNone/>
            </a:pPr>
            <a:r>
              <a:rPr lang="en-US" dirty="0">
                <a:hlinkClick r:id="rId6"/>
              </a:rPr>
              <a:t>1910.504(d)(3)(</a:t>
            </a:r>
            <a:r>
              <a:rPr lang="en-US" dirty="0" err="1">
                <a:hlinkClick r:id="rId6"/>
              </a:rPr>
              <a:t>i</a:t>
            </a:r>
            <a:r>
              <a:rPr lang="en-US" dirty="0">
                <a:hlinkClick r:id="rId6"/>
              </a:rPr>
              <a:t>)(C) </a:t>
            </a:r>
            <a:r>
              <a:rPr lang="en-US" dirty="0"/>
              <a:t>The employee does a visual check in adequate lighting for damage to the respirator’s fabric or seal;</a:t>
            </a:r>
          </a:p>
          <a:p>
            <a:pPr marL="228573" indent="0">
              <a:buNone/>
            </a:pPr>
            <a:r>
              <a:rPr lang="en-US" dirty="0">
                <a:hlinkClick r:id="rId7"/>
              </a:rPr>
              <a:t>1910.504(d)(3)(</a:t>
            </a:r>
            <a:r>
              <a:rPr lang="en-US" dirty="0" err="1">
                <a:hlinkClick r:id="rId7"/>
              </a:rPr>
              <a:t>i</a:t>
            </a:r>
            <a:r>
              <a:rPr lang="en-US" dirty="0">
                <a:hlinkClick r:id="rId7"/>
              </a:rPr>
              <a:t>)(D) </a:t>
            </a:r>
            <a:r>
              <a:rPr lang="en-US" dirty="0"/>
              <a:t>The employee successfully completes a user seal check as described in paragraph (d)(2) of this section;</a:t>
            </a:r>
          </a:p>
          <a:p>
            <a:pPr marL="228573" indent="0">
              <a:buNone/>
            </a:pPr>
            <a:r>
              <a:rPr lang="en-US" dirty="0">
                <a:hlinkClick r:id="rId8"/>
              </a:rPr>
              <a:t>1910.504(d)(3)(</a:t>
            </a:r>
            <a:r>
              <a:rPr lang="en-US" dirty="0" err="1">
                <a:hlinkClick r:id="rId8"/>
              </a:rPr>
              <a:t>i</a:t>
            </a:r>
            <a:r>
              <a:rPr lang="en-US" dirty="0">
                <a:hlinkClick r:id="rId8"/>
              </a:rPr>
              <a:t>)(E) </a:t>
            </a:r>
            <a:r>
              <a:rPr lang="en-US" dirty="0"/>
              <a:t>The employee uses proper hand hygiene before putting the respirator on and conducting the user seal check; and</a:t>
            </a:r>
          </a:p>
          <a:p>
            <a:pPr marL="228573" indent="0">
              <a:buNone/>
            </a:pPr>
            <a:r>
              <a:rPr lang="en-US" dirty="0">
                <a:hlinkClick r:id="rId9"/>
              </a:rPr>
              <a:t>1910.504(d)(3)(</a:t>
            </a:r>
            <a:r>
              <a:rPr lang="en-US" dirty="0" err="1">
                <a:hlinkClick r:id="rId9"/>
              </a:rPr>
              <a:t>i</a:t>
            </a:r>
            <a:r>
              <a:rPr lang="en-US" dirty="0">
                <a:hlinkClick r:id="rId9"/>
              </a:rPr>
              <a:t>)(F) </a:t>
            </a:r>
            <a:r>
              <a:rPr lang="en-US" dirty="0"/>
              <a:t>The respirator has not been worn more than five days total.</a:t>
            </a:r>
          </a:p>
        </p:txBody>
      </p:sp>
      <p:sp>
        <p:nvSpPr>
          <p:cNvPr id="37892" name="Text Box 5"/>
          <p:cNvSpPr txBox="1">
            <a:spLocks noChangeArrowheads="1"/>
          </p:cNvSpPr>
          <p:nvPr/>
        </p:nvSpPr>
        <p:spPr bwMode="auto">
          <a:xfrm>
            <a:off x="6469063" y="968375"/>
            <a:ext cx="2209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altLang="en-US">
                <a:solidFill>
                  <a:schemeClr val="bg1"/>
                </a:solidFill>
              </a:rPr>
              <a:t>1926.350(a)(9)</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379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379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379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379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379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379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379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7"/>
          <p:cNvSpPr>
            <a:spLocks noGrp="1" noChangeArrowheads="1"/>
          </p:cNvSpPr>
          <p:nvPr>
            <p:ph type="title"/>
          </p:nvPr>
        </p:nvSpPr>
        <p:spPr>
          <a:noFill/>
        </p:spPr>
        <p:txBody>
          <a:bodyPr/>
          <a:lstStyle/>
          <a:p>
            <a:r>
              <a:rPr lang="en-US" i="1" dirty="0"/>
              <a:t>Reuse of Respirators</a:t>
            </a:r>
            <a:endParaRPr lang="en-US" altLang="en-US" dirty="0" smtClean="0">
              <a:latin typeface="Arial" charset="0"/>
              <a:ea typeface="ＭＳ Ｐゴシック" pitchFamily="81" charset="-128"/>
              <a:cs typeface="Arial" charset="0"/>
            </a:endParaRPr>
          </a:p>
        </p:txBody>
      </p:sp>
      <p:sp>
        <p:nvSpPr>
          <p:cNvPr id="34818" name="Rectangle 3"/>
          <p:cNvSpPr>
            <a:spLocks noGrp="1" noChangeArrowheads="1"/>
          </p:cNvSpPr>
          <p:nvPr>
            <p:ph type="body" sz="half" idx="4294967295"/>
          </p:nvPr>
        </p:nvSpPr>
        <p:spPr>
          <a:xfrm>
            <a:off x="0" y="1447800"/>
            <a:ext cx="8812696" cy="4724400"/>
          </a:xfrm>
        </p:spPr>
        <p:txBody>
          <a:bodyPr/>
          <a:lstStyle/>
          <a:p>
            <a:r>
              <a:rPr lang="en-US" dirty="0" smtClean="0">
                <a:hlinkClick r:id="rId3"/>
              </a:rPr>
              <a:t>1910.504(d</a:t>
            </a:r>
            <a:r>
              <a:rPr lang="en-US" dirty="0">
                <a:hlinkClick r:id="rId3"/>
              </a:rPr>
              <a:t>)(3)(ii) </a:t>
            </a:r>
            <a:r>
              <a:rPr lang="en-US" dirty="0"/>
              <a:t>The employer must ensure that an elastomeric respirator or PAPR is only reused when:</a:t>
            </a:r>
          </a:p>
          <a:p>
            <a:r>
              <a:rPr lang="en-US" dirty="0">
                <a:hlinkClick r:id="rId4"/>
              </a:rPr>
              <a:t>1910.504(d)(3)(ii)(A) </a:t>
            </a:r>
            <a:r>
              <a:rPr lang="en-US" dirty="0"/>
              <a:t>The respirator is not damaged;</a:t>
            </a:r>
          </a:p>
          <a:p>
            <a:r>
              <a:rPr lang="en-US" dirty="0">
                <a:hlinkClick r:id="rId5"/>
              </a:rPr>
              <a:t>1910.504(d)(3)(ii)(B) </a:t>
            </a:r>
            <a:r>
              <a:rPr lang="en-US" dirty="0"/>
              <a:t>The respirator is cleaned and disinfected as often as necessary to be maintained in a sanitary </a:t>
            </a:r>
            <a:r>
              <a:rPr lang="en-US" dirty="0" smtClean="0"/>
              <a:t>condition.</a:t>
            </a:r>
          </a:p>
          <a:p>
            <a:r>
              <a:rPr lang="en-US" dirty="0" smtClean="0">
                <a:hlinkClick r:id="rId6"/>
              </a:rPr>
              <a:t>1910.504(d</a:t>
            </a:r>
            <a:r>
              <a:rPr lang="en-US" dirty="0">
                <a:hlinkClick r:id="rId6"/>
              </a:rPr>
              <a:t>)(3)(ii)(C) </a:t>
            </a:r>
            <a:r>
              <a:rPr lang="en-US" dirty="0"/>
              <a:t>A change schedule is implemented for cartridges, </a:t>
            </a:r>
            <a:r>
              <a:rPr lang="en-US" dirty="0" smtClean="0">
                <a:hlinkClick r:id="rId7"/>
              </a:rPr>
              <a:t>1910.504(d</a:t>
            </a:r>
            <a:r>
              <a:rPr lang="en-US" dirty="0">
                <a:hlinkClick r:id="rId7"/>
              </a:rPr>
              <a:t>)(4) </a:t>
            </a:r>
            <a:r>
              <a:rPr lang="en-US" i="1" dirty="0"/>
              <a:t>Discontinuing use of respirators</a:t>
            </a:r>
            <a:r>
              <a:rPr lang="en-US" dirty="0"/>
              <a:t>. Employers must require employees to discontinue use of a respirator when either the employee or a supervisor reports medical signs or symptoms (</a:t>
            </a:r>
            <a:r>
              <a:rPr lang="en-US" i="1" dirty="0"/>
              <a:t>e.g</a:t>
            </a:r>
            <a:r>
              <a:rPr lang="en-US" dirty="0"/>
              <a:t>., shortness of breath, coughing, wheezing, chest pain, any other symptoms related to lung problems, cardiovascular symptoms) that are related to ability to use a respirator. Any employee who previously had a medical evaluation and was determined to not be medically fit to wear a respirator must not be provided with a respirator under this standard unless they are re-evaluated and medically cleared to use a respirator.</a:t>
            </a:r>
          </a:p>
          <a:p>
            <a:r>
              <a:rPr lang="en-US" dirty="0">
                <a:hlinkClick r:id="rId8"/>
              </a:rPr>
              <a:t>1910.504(e) </a:t>
            </a:r>
            <a:r>
              <a:rPr lang="en-US" i="1" dirty="0"/>
              <a:t>Effective date</a:t>
            </a:r>
            <a:r>
              <a:rPr lang="en-US" dirty="0"/>
              <a:t>. This section is effective as of June 21, 2021.</a:t>
            </a:r>
          </a:p>
          <a:p>
            <a:pPr marL="0" indent="0">
              <a:buNone/>
              <a:defRPr/>
            </a:pPr>
            <a:endParaRPr lang="en-US" dirty="0" smtClean="0">
              <a:solidFill>
                <a:schemeClr val="bg1">
                  <a:lumMod val="50000"/>
                </a:schemeClr>
              </a:solidFill>
            </a:endParaRPr>
          </a:p>
        </p:txBody>
      </p:sp>
      <p:sp>
        <p:nvSpPr>
          <p:cNvPr id="38916" name="Text Box 5"/>
          <p:cNvSpPr txBox="1">
            <a:spLocks noChangeArrowheads="1"/>
          </p:cNvSpPr>
          <p:nvPr/>
        </p:nvSpPr>
        <p:spPr bwMode="auto">
          <a:xfrm>
            <a:off x="6578600" y="925513"/>
            <a:ext cx="20574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altLang="en-US">
                <a:solidFill>
                  <a:schemeClr val="bg1"/>
                </a:solidFill>
              </a:rPr>
              <a:t>1926.350(a)(10)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481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481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481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4818">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481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a:xfrm>
            <a:off x="369888" y="1571625"/>
            <a:ext cx="8229600" cy="4525963"/>
          </a:xfrm>
        </p:spPr>
        <p:txBody>
          <a:bodyPr/>
          <a:lstStyle/>
          <a:p>
            <a:r>
              <a:rPr lang="en-US" sz="2400" dirty="0"/>
              <a:t>(b) </a:t>
            </a:r>
            <a:r>
              <a:rPr lang="en-US" sz="2400" i="1" dirty="0"/>
              <a:t>Scope and application.</a:t>
            </a:r>
            <a:r>
              <a:rPr lang="en-US" sz="2400" dirty="0"/>
              <a:t> </a:t>
            </a:r>
            <a:endParaRPr lang="en-US" sz="2400" dirty="0" smtClean="0"/>
          </a:p>
          <a:p>
            <a:r>
              <a:rPr lang="en-US" sz="2400" dirty="0" smtClean="0"/>
              <a:t>(</a:t>
            </a:r>
            <a:r>
              <a:rPr lang="en-US" sz="2400" dirty="0"/>
              <a:t>1) This section covers all employers with a total of 100 or more employees at any time this section is in effect. </a:t>
            </a:r>
          </a:p>
          <a:p>
            <a:r>
              <a:rPr lang="en-US" sz="2400" dirty="0"/>
              <a:t>(2) The requirements of this section do not apply to:</a:t>
            </a:r>
          </a:p>
          <a:p>
            <a:r>
              <a:rPr lang="en-US" sz="2400" dirty="0"/>
              <a:t>(</a:t>
            </a:r>
            <a:r>
              <a:rPr lang="en-US" sz="2400" dirty="0" err="1"/>
              <a:t>i</a:t>
            </a:r>
            <a:r>
              <a:rPr lang="en-US" sz="2400" dirty="0"/>
              <a:t>) Workplaces covered under the Safer Federal Workforce Task Force COVID-19 Workplace Safety: Guidance for Federal Contractors and Subcontractors; or</a:t>
            </a:r>
          </a:p>
          <a:p>
            <a:r>
              <a:rPr lang="en-US" sz="2400" dirty="0"/>
              <a:t>(ii) Settings where any employee provides healthcare services or healthcare support services when subject to the requirements of § 1910.502.</a:t>
            </a:r>
          </a:p>
          <a:p>
            <a:pPr>
              <a:lnSpc>
                <a:spcPct val="90000"/>
              </a:lnSpc>
              <a:defRPr/>
            </a:pPr>
            <a:endParaRPr lang="en-US" dirty="0" smtClean="0">
              <a:solidFill>
                <a:schemeClr val="bg1">
                  <a:lumMod val="50000"/>
                </a:schemeClr>
              </a:solidFill>
            </a:endParaRPr>
          </a:p>
          <a:p>
            <a:pPr>
              <a:lnSpc>
                <a:spcPct val="90000"/>
              </a:lnSpc>
              <a:defRPr/>
            </a:pPr>
            <a:endParaRPr lang="en-US" dirty="0" smtClean="0">
              <a:solidFill>
                <a:schemeClr val="bg1">
                  <a:lumMod val="50000"/>
                </a:schemeClr>
              </a:solidFill>
            </a:endParaRPr>
          </a:p>
          <a:p>
            <a:pPr>
              <a:lnSpc>
                <a:spcPct val="90000"/>
              </a:lnSpc>
              <a:defRPr/>
            </a:pPr>
            <a:endParaRPr lang="en-US" dirty="0" smtClean="0">
              <a:solidFill>
                <a:schemeClr val="bg1">
                  <a:lumMod val="50000"/>
                </a:schemeClr>
              </a:solidFill>
            </a:endParaRPr>
          </a:p>
        </p:txBody>
      </p:sp>
      <p:sp>
        <p:nvSpPr>
          <p:cNvPr id="11266" name="Rectangle 2"/>
          <p:cNvSpPr>
            <a:spLocks noGrp="1" noChangeArrowheads="1"/>
          </p:cNvSpPr>
          <p:nvPr>
            <p:ph type="title"/>
          </p:nvPr>
        </p:nvSpPr>
        <p:spPr>
          <a:xfrm>
            <a:off x="457200" y="274638"/>
            <a:ext cx="8251825" cy="1074737"/>
          </a:xfrm>
        </p:spPr>
        <p:txBody>
          <a:bodyPr/>
          <a:lstStyle/>
          <a:p>
            <a:r>
              <a:rPr lang="en-US" altLang="en-US" dirty="0" smtClean="0">
                <a:latin typeface="Arial" charset="0"/>
                <a:ea typeface="ＭＳ Ｐゴシック" pitchFamily="81" charset="-128"/>
                <a:cs typeface="Arial" charset="0"/>
              </a:rPr>
              <a:t>SCOPE</a:t>
            </a:r>
            <a:endParaRPr lang="en-US" altLang="en-US" sz="1800" dirty="0" smtClean="0">
              <a:latin typeface="Arial" charset="0"/>
              <a:ea typeface="ＭＳ Ｐゴシック" pitchFamily="81" charset="-128"/>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1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17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17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17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idx="1"/>
          </p:nvPr>
        </p:nvSpPr>
        <p:spPr/>
        <p:txBody>
          <a:bodyPr/>
          <a:lstStyle/>
          <a:p>
            <a:r>
              <a:rPr lang="en-US" sz="2400" dirty="0"/>
              <a:t>(3) The requirements of this section do not apply to the employees of covered employers:</a:t>
            </a:r>
          </a:p>
          <a:p>
            <a:r>
              <a:rPr lang="en-US" sz="2400" dirty="0"/>
              <a:t>(</a:t>
            </a:r>
            <a:r>
              <a:rPr lang="en-US" sz="2400" dirty="0" err="1"/>
              <a:t>i</a:t>
            </a:r>
            <a:r>
              <a:rPr lang="en-US" sz="2400" dirty="0"/>
              <a:t>) Who do not report to a workplace where other individuals such as coworkers or customers are present;</a:t>
            </a:r>
          </a:p>
          <a:p>
            <a:r>
              <a:rPr lang="en-US" sz="2400" dirty="0"/>
              <a:t>(ii) While working from home; or</a:t>
            </a:r>
          </a:p>
          <a:p>
            <a:r>
              <a:rPr lang="en-US" sz="2400" dirty="0"/>
              <a:t>(iii) Who work exclusively outdoors.</a:t>
            </a:r>
          </a:p>
          <a:p>
            <a:pPr>
              <a:defRPr/>
            </a:pPr>
            <a:endParaRPr lang="en-US" dirty="0" smtClean="0">
              <a:solidFill>
                <a:schemeClr val="bg1">
                  <a:lumMod val="50000"/>
                </a:schemeClr>
              </a:solidFill>
            </a:endParaRPr>
          </a:p>
        </p:txBody>
      </p:sp>
      <p:sp>
        <p:nvSpPr>
          <p:cNvPr id="12290" name="Rectangle 2"/>
          <p:cNvSpPr>
            <a:spLocks noGrp="1" noChangeArrowheads="1"/>
          </p:cNvSpPr>
          <p:nvPr>
            <p:ph type="title"/>
          </p:nvPr>
        </p:nvSpPr>
        <p:spPr>
          <a:xfrm>
            <a:off x="457200" y="274638"/>
            <a:ext cx="8221663" cy="1074737"/>
          </a:xfrm>
        </p:spPr>
        <p:txBody>
          <a:bodyPr/>
          <a:lstStyle/>
          <a:p>
            <a:r>
              <a:rPr lang="en-US" altLang="en-US" dirty="0" smtClean="0">
                <a:latin typeface="Arial" charset="0"/>
                <a:ea typeface="ＭＳ Ｐゴシック" pitchFamily="81" charset="-128"/>
                <a:cs typeface="Arial" charset="0"/>
              </a:rPr>
              <a:t>SCOPE - Exclusions</a:t>
            </a:r>
            <a:endParaRPr lang="en-US" altLang="en-US" sz="1800" dirty="0" smtClean="0">
              <a:latin typeface="Arial" charset="0"/>
              <a:ea typeface="ＭＳ Ｐゴシック" pitchFamily="81" charset="-128"/>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19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idx="1"/>
          </p:nvPr>
        </p:nvSpPr>
        <p:spPr>
          <a:xfrm>
            <a:off x="369888" y="1411288"/>
            <a:ext cx="8403051" cy="4957762"/>
          </a:xfrm>
        </p:spPr>
        <p:txBody>
          <a:bodyPr/>
          <a:lstStyle/>
          <a:p>
            <a:r>
              <a:rPr lang="en-US" i="1" dirty="0"/>
              <a:t>Face covering</a:t>
            </a:r>
            <a:r>
              <a:rPr lang="en-US" dirty="0"/>
              <a:t> means a covering that: </a:t>
            </a:r>
          </a:p>
          <a:p>
            <a:r>
              <a:rPr lang="en-US" dirty="0"/>
              <a:t>(</a:t>
            </a:r>
            <a:r>
              <a:rPr lang="en-US" dirty="0" err="1"/>
              <a:t>i</a:t>
            </a:r>
            <a:r>
              <a:rPr lang="en-US" dirty="0"/>
              <a:t>)(A) completely covers the nose and mouth;</a:t>
            </a:r>
          </a:p>
          <a:p>
            <a:r>
              <a:rPr lang="en-US" dirty="0"/>
              <a:t>(B) Is made with two or more layers of a breathable fabric that is tightly woven </a:t>
            </a:r>
          </a:p>
          <a:p>
            <a:r>
              <a:rPr lang="en-US" dirty="0" smtClean="0"/>
              <a:t>(</a:t>
            </a:r>
            <a:r>
              <a:rPr lang="en-US" dirty="0"/>
              <a:t>C) Is secured to the head with ties, ear loops, or elastic bands that go behind the head. If gaiters are worn, they should have two layers of fabric or be folded to make two layers;</a:t>
            </a:r>
          </a:p>
          <a:p>
            <a:r>
              <a:rPr lang="en-US" dirty="0"/>
              <a:t>(D) Fits snugly over the nose, mouth, and chin with no large gaps on the outside of the face; and</a:t>
            </a:r>
          </a:p>
          <a:p>
            <a:r>
              <a:rPr lang="en-US" dirty="0"/>
              <a:t>(E) Is a solid piece of material without slits, exhalation valves, visible holes, punctures, or other openings.</a:t>
            </a:r>
          </a:p>
          <a:p>
            <a:r>
              <a:rPr lang="en-US" dirty="0"/>
              <a:t>(ii) </a:t>
            </a:r>
            <a:r>
              <a:rPr lang="en-US" i="1" dirty="0" smtClean="0"/>
              <a:t>Facemask</a:t>
            </a:r>
            <a:r>
              <a:rPr lang="en-US" dirty="0" smtClean="0"/>
              <a:t> </a:t>
            </a:r>
            <a:r>
              <a:rPr lang="en-US" dirty="0"/>
              <a:t>means a surgical, medical procedure, dental, or isolation mask that is FDA-cleared, authorized by an FDA EUA, or offered or distributed as </a:t>
            </a:r>
            <a:r>
              <a:rPr lang="en-US" dirty="0" smtClean="0"/>
              <a:t>described </a:t>
            </a:r>
            <a:r>
              <a:rPr lang="en-US" dirty="0"/>
              <a:t>in an FDA enforcement policy. Facemasks may also be referred to as “medical procedure masks.” </a:t>
            </a:r>
            <a:endParaRPr lang="en-US" dirty="0" smtClean="0">
              <a:solidFill>
                <a:schemeClr val="bg1">
                  <a:lumMod val="50000"/>
                </a:schemeClr>
              </a:solidFill>
            </a:endParaRPr>
          </a:p>
        </p:txBody>
      </p:sp>
      <p:sp>
        <p:nvSpPr>
          <p:cNvPr id="13314" name="Rectangle 2"/>
          <p:cNvSpPr>
            <a:spLocks noGrp="1" noChangeArrowheads="1"/>
          </p:cNvSpPr>
          <p:nvPr>
            <p:ph type="title"/>
          </p:nvPr>
        </p:nvSpPr>
        <p:spPr>
          <a:xfrm>
            <a:off x="457200" y="274638"/>
            <a:ext cx="8207375" cy="1074737"/>
          </a:xfrm>
        </p:spPr>
        <p:txBody>
          <a:bodyPr/>
          <a:lstStyle/>
          <a:p>
            <a:r>
              <a:rPr lang="en-US" altLang="en-US" dirty="0" smtClean="0">
                <a:latin typeface="Arial" charset="0"/>
                <a:ea typeface="ＭＳ Ｐゴシック" pitchFamily="81" charset="-128"/>
                <a:cs typeface="Arial" charset="0"/>
              </a:rPr>
              <a:t>Definitions – Face Covering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21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21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21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21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21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21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ChangeArrowheads="1"/>
          </p:cNvSpPr>
          <p:nvPr>
            <p:ph idx="1"/>
          </p:nvPr>
        </p:nvSpPr>
        <p:spPr>
          <a:xfrm>
            <a:off x="366765" y="1604387"/>
            <a:ext cx="8229601" cy="4557486"/>
          </a:xfrm>
        </p:spPr>
        <p:txBody>
          <a:bodyPr/>
          <a:lstStyle/>
          <a:p>
            <a:r>
              <a:rPr lang="en-US" sz="2400" dirty="0" smtClean="0"/>
              <a:t>(</a:t>
            </a:r>
            <a:r>
              <a:rPr lang="en-US" sz="2400" dirty="0"/>
              <a:t>d) </a:t>
            </a:r>
            <a:r>
              <a:rPr lang="en-US" sz="2400" i="1" dirty="0"/>
              <a:t>Employer policy on vaccination.</a:t>
            </a:r>
            <a:r>
              <a:rPr lang="en-US" sz="2400" dirty="0"/>
              <a:t> </a:t>
            </a:r>
            <a:endParaRPr lang="en-US" sz="2400" dirty="0" smtClean="0"/>
          </a:p>
          <a:p>
            <a:r>
              <a:rPr lang="en-US" sz="2400" dirty="0" smtClean="0"/>
              <a:t>(</a:t>
            </a:r>
            <a:r>
              <a:rPr lang="en-US" sz="2400" dirty="0"/>
              <a:t>1) The employer must establish, implement, and enforce a written mandatory vaccination policy. </a:t>
            </a:r>
          </a:p>
          <a:p>
            <a:r>
              <a:rPr lang="en-US" sz="2400" dirty="0"/>
              <a:t>(2) The employer is exempted from the requirement in paragraph (d)(1) of this section only if the employer establishes, implements, and enforces a written policy allowing any employee not subject to a mandatory vaccination policy to choose either to be fully vaccinated against COVID-19 or provide proof of regular testing for COVID-19 in accordance with paragraph (g) of this section and wear a face covering in accordance with paragraph (</a:t>
            </a:r>
            <a:r>
              <a:rPr lang="en-US" sz="2400" dirty="0" err="1"/>
              <a:t>i</a:t>
            </a:r>
            <a:r>
              <a:rPr lang="en-US" sz="2400" dirty="0"/>
              <a:t>) of this section.</a:t>
            </a:r>
            <a:endParaRPr lang="en-US" sz="2400" dirty="0" smtClean="0">
              <a:solidFill>
                <a:schemeClr val="bg1">
                  <a:lumMod val="50000"/>
                </a:schemeClr>
              </a:solidFill>
            </a:endParaRPr>
          </a:p>
        </p:txBody>
      </p:sp>
      <p:sp>
        <p:nvSpPr>
          <p:cNvPr id="14338" name="Rectangle 2"/>
          <p:cNvSpPr>
            <a:spLocks noGrp="1" noChangeArrowheads="1"/>
          </p:cNvSpPr>
          <p:nvPr>
            <p:ph type="title"/>
          </p:nvPr>
        </p:nvSpPr>
        <p:spPr>
          <a:xfrm>
            <a:off x="457200" y="274638"/>
            <a:ext cx="8251825" cy="1074737"/>
          </a:xfrm>
        </p:spPr>
        <p:txBody>
          <a:bodyPr/>
          <a:lstStyle/>
          <a:p>
            <a:r>
              <a:rPr lang="en-US" altLang="en-US" dirty="0" smtClean="0">
                <a:latin typeface="Arial" charset="0"/>
                <a:ea typeface="ＭＳ Ｐゴシック" pitchFamily="81" charset="-128"/>
                <a:cs typeface="Arial" charset="0"/>
              </a:rPr>
              <a:t>Policy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4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idx="1"/>
          </p:nvPr>
        </p:nvSpPr>
        <p:spPr>
          <a:xfrm>
            <a:off x="352930" y="1500169"/>
            <a:ext cx="8497887" cy="4525963"/>
          </a:xfrm>
        </p:spPr>
        <p:txBody>
          <a:bodyPr/>
          <a:lstStyle/>
          <a:p>
            <a:r>
              <a:rPr lang="en-US" dirty="0"/>
              <a:t>(e) </a:t>
            </a:r>
            <a:r>
              <a:rPr lang="en-US" i="1" dirty="0"/>
              <a:t>Determination of employee vaccination status.</a:t>
            </a:r>
            <a:r>
              <a:rPr lang="en-US" dirty="0"/>
              <a:t> (1) The employer must determine the vaccination status of each employee. This determination must include whether the employee is fully vaccinated. </a:t>
            </a:r>
          </a:p>
          <a:p>
            <a:r>
              <a:rPr lang="en-US" dirty="0"/>
              <a:t>(2) The employer must require each vaccinated employee to provide acceptable proof of vaccination status, including whether they are fully or partially vaccinated. Acceptable proof of vaccination status is:</a:t>
            </a:r>
          </a:p>
          <a:p>
            <a:r>
              <a:rPr lang="en-US" dirty="0"/>
              <a:t>(</a:t>
            </a:r>
            <a:r>
              <a:rPr lang="en-US" dirty="0" err="1"/>
              <a:t>i</a:t>
            </a:r>
            <a:r>
              <a:rPr lang="en-US" dirty="0"/>
              <a:t>) The record of immunization from a health care provider or pharmacy;</a:t>
            </a:r>
          </a:p>
          <a:p>
            <a:r>
              <a:rPr lang="en-US" dirty="0"/>
              <a:t>(ii) A copy of the COVID-19 Vaccination Record Card;</a:t>
            </a:r>
          </a:p>
          <a:p>
            <a:r>
              <a:rPr lang="en-US" dirty="0"/>
              <a:t>(iii) A copy of medical records documenting the vaccination;</a:t>
            </a:r>
          </a:p>
          <a:p>
            <a:r>
              <a:rPr lang="en-US" dirty="0"/>
              <a:t>(iv) A copy of immunization records from a public health, state, or tribal immunization information system; or</a:t>
            </a:r>
          </a:p>
          <a:p>
            <a:r>
              <a:rPr lang="en-US" dirty="0"/>
              <a:t>(v) A copy of any other official documentation that contains the type of vaccine administered, date(s) of administration, and the name of the health care professional(s) or clinic site(s) administering the vaccine(s);</a:t>
            </a:r>
          </a:p>
        </p:txBody>
      </p:sp>
      <p:sp>
        <p:nvSpPr>
          <p:cNvPr id="15362" name="Rectangle 2"/>
          <p:cNvSpPr>
            <a:spLocks noGrp="1" noChangeArrowheads="1"/>
          </p:cNvSpPr>
          <p:nvPr>
            <p:ph type="title"/>
          </p:nvPr>
        </p:nvSpPr>
        <p:spPr>
          <a:xfrm>
            <a:off x="457200" y="274638"/>
            <a:ext cx="8120063" cy="1074737"/>
          </a:xfrm>
        </p:spPr>
        <p:txBody>
          <a:bodyPr/>
          <a:lstStyle/>
          <a:p>
            <a:r>
              <a:rPr lang="en-US" altLang="en-US" dirty="0" smtClean="0">
                <a:latin typeface="Arial" charset="0"/>
                <a:ea typeface="ＭＳ Ｐゴシック" pitchFamily="81" charset="-128"/>
                <a:cs typeface="Arial" charset="0"/>
              </a:rPr>
              <a:t>Determination of Vaccination Status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2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26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26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26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26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126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7"/>
          <p:cNvSpPr>
            <a:spLocks noGrp="1" noChangeArrowheads="1"/>
          </p:cNvSpPr>
          <p:nvPr>
            <p:ph type="title"/>
          </p:nvPr>
        </p:nvSpPr>
        <p:spPr>
          <a:xfrm>
            <a:off x="457200" y="274638"/>
            <a:ext cx="8164513" cy="1074737"/>
          </a:xfrm>
          <a:noFill/>
        </p:spPr>
        <p:txBody>
          <a:bodyPr/>
          <a:lstStyle/>
          <a:p>
            <a:r>
              <a:rPr lang="en-US" altLang="en-US" dirty="0">
                <a:latin typeface="Arial" charset="0"/>
                <a:ea typeface="ＭＳ Ｐゴシック" pitchFamily="81" charset="-128"/>
                <a:cs typeface="Arial" charset="0"/>
              </a:rPr>
              <a:t>Determination of Vaccination </a:t>
            </a:r>
            <a:r>
              <a:rPr lang="en-US" altLang="en-US" dirty="0" smtClean="0">
                <a:latin typeface="Arial" charset="0"/>
                <a:ea typeface="ＭＳ Ｐゴシック" pitchFamily="81" charset="-128"/>
                <a:cs typeface="Arial" charset="0"/>
              </a:rPr>
              <a:t>Status</a:t>
            </a:r>
            <a:br>
              <a:rPr lang="en-US" altLang="en-US" dirty="0" smtClean="0">
                <a:latin typeface="Arial" charset="0"/>
                <a:ea typeface="ＭＳ Ｐゴシック" pitchFamily="81" charset="-128"/>
                <a:cs typeface="Arial" charset="0"/>
              </a:rPr>
            </a:br>
            <a:r>
              <a:rPr lang="en-US" altLang="en-US" dirty="0" smtClean="0">
                <a:latin typeface="Arial" charset="0"/>
                <a:ea typeface="ＭＳ Ｐゴシック" pitchFamily="81" charset="-128"/>
                <a:cs typeface="Arial" charset="0"/>
              </a:rPr>
              <a:t>Lost Records</a:t>
            </a:r>
          </a:p>
        </p:txBody>
      </p:sp>
      <p:sp>
        <p:nvSpPr>
          <p:cNvPr id="12290" name="Rectangle 3"/>
          <p:cNvSpPr>
            <a:spLocks noGrp="1" noChangeArrowheads="1"/>
          </p:cNvSpPr>
          <p:nvPr>
            <p:ph type="body" sz="half" idx="4294967295"/>
          </p:nvPr>
        </p:nvSpPr>
        <p:spPr>
          <a:xfrm>
            <a:off x="284995" y="1349375"/>
            <a:ext cx="7996238" cy="4476750"/>
          </a:xfrm>
        </p:spPr>
        <p:txBody>
          <a:bodyPr/>
          <a:lstStyle/>
          <a:p>
            <a:pPr marL="228573" indent="0">
              <a:buNone/>
            </a:pPr>
            <a:r>
              <a:rPr lang="en-US" sz="2400" dirty="0" smtClean="0"/>
              <a:t>(</a:t>
            </a:r>
            <a:r>
              <a:rPr lang="en-US" sz="2400" dirty="0"/>
              <a:t>vi) In instances where an employee is unable to produce acceptable proof of vaccination under paragraphs (e)(2)(</a:t>
            </a:r>
            <a:r>
              <a:rPr lang="en-US" sz="2400" dirty="0" err="1"/>
              <a:t>i</a:t>
            </a:r>
            <a:r>
              <a:rPr lang="en-US" sz="2400" dirty="0"/>
              <a:t>) through (v) of this section, a signed and dated statement by the employee: (A) Attesting to their vaccination status (fully vaccinated or partially vaccinated);</a:t>
            </a:r>
          </a:p>
          <a:p>
            <a:pPr marL="228573" indent="0">
              <a:buNone/>
            </a:pPr>
            <a:r>
              <a:rPr lang="en-US" sz="2400" dirty="0"/>
              <a:t>(B) Attesting that they have lost and are otherwise unable to produce proof required by this section; and</a:t>
            </a:r>
          </a:p>
          <a:p>
            <a:pPr marL="228573" indent="0">
              <a:buNone/>
            </a:pPr>
            <a:r>
              <a:rPr lang="en-US" sz="2400" dirty="0"/>
              <a:t>(C) Including the following language: </a:t>
            </a:r>
            <a:endParaRPr lang="en-US" sz="2400" dirty="0" smtClean="0"/>
          </a:p>
          <a:p>
            <a:pPr marL="228573" indent="0">
              <a:buNone/>
            </a:pPr>
            <a:r>
              <a:rPr lang="en-US" sz="2000" dirty="0" smtClean="0"/>
              <a:t>“</a:t>
            </a:r>
            <a:r>
              <a:rPr lang="en-US" sz="2000" dirty="0"/>
              <a:t>I declare (or certify, verify, or state) that this statement about my vaccination status is true and accurate. I understand that knowingly providing false information regarding my vaccination status on this form may subject me to criminal penalties.”</a:t>
            </a:r>
          </a:p>
          <a:p>
            <a:pPr marL="0" indent="0">
              <a:lnSpc>
                <a:spcPct val="90000"/>
              </a:lnSpc>
              <a:buNone/>
              <a:defRPr/>
            </a:pPr>
            <a:endParaRPr lang="en-US" sz="2000" dirty="0" smtClean="0">
              <a:solidFill>
                <a:schemeClr val="bg1">
                  <a:lumMod val="50000"/>
                </a:schemeClr>
              </a:solidFil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29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29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29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290">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build="p"/>
    </p:bldLst>
  </p:timing>
</p:sld>
</file>

<file path=ppt/theme/theme1.xml><?xml version="1.0" encoding="utf-8"?>
<a:theme xmlns:a="http://schemas.openxmlformats.org/drawingml/2006/main" name="General Cover">
  <a:themeElements>
    <a:clrScheme name="General Cov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General Cover">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General Cov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General Cove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General Cove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General Cove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General Cove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General Cove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General Cover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General Cove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General Cove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General Cove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General Cove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General Cove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SCR EmpBen">
  <a:themeElements>
    <a:clrScheme name="CSCR EmpBe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SCR EmpBe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SCR EmpBe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SCR EmpBe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SCR EmpBe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SCR EmpBe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SCR EmpBe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SCR EmpBe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SCR EmpBe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SCR EmpBe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SCR EmpBe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SCR EmpBe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SCR EmpBe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SCR EmpBe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P&amp;C Divider">
  <a:themeElements>
    <a:clrScheme name="P&amp;C Divid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amp;C Divider">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amp;C Divid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amp;C Divide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amp;C Divide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amp;C Divide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amp;C Divide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amp;C Divide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amp;C Divider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amp;C Divide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amp;C Divide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amp;C Divide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amp;C Divide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amp;C Divide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Benefits Divider">
  <a:themeElements>
    <a:clrScheme name="Benefits Divid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nefits Divider">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enefits Divid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nefits Divide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nefits Divide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nefits Divide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nefits Divide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nefits Divide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nefits Divider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nefits Divide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nefits Divide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nefits Divide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nefits Divide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nefits Divide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1_Benefits Divider">
  <a:themeElements>
    <a:clrScheme name="1_Benefits Divid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Benefits Divider">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Benefits Divid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Benefits Divide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Benefits Divide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Benefits Divide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Benefits Divide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Benefits Divide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Benefits Divider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Benefits Divide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Benefits Divide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Benefits Divide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Benefits Divide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Benefits Divide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Pres Cover w/Window">
  <a:themeElements>
    <a:clrScheme name="Pres Cover w/Window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res Cover w/Window">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es Cover w/Window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es Cover w/Window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res Cover w/Window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res Cover w/Window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res Cover w/Window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res Cover w/Window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res Cover w/Window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res Cover w/Window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res Cover w/Window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res Cover w/Window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res Cover w/Window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res Cover w/Window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1_Pres Cover w/Window">
  <a:themeElements>
    <a:clrScheme name="1_Pres Cover w/Window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Pres Cover w/Window">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Pres Cover w/Window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Pres Cover w/Window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Pres Cover w/Window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Pres Cover w/Window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Pres Cover w/Window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Pres Cover w/Window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Pres Cover w/Window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Pres Cover w/Window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Pres Cover w/Window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Pres Cover w/Window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Pres Cover w/Window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Pres Cover w/Window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General Template</Template>
  <TotalTime>1809</TotalTime>
  <Words>4400</Words>
  <Application>Microsoft Office PowerPoint</Application>
  <PresentationFormat>On-screen Show (4:3)</PresentationFormat>
  <Paragraphs>238</Paragraphs>
  <Slides>31</Slides>
  <Notes>24</Notes>
  <HiddenSlides>0</HiddenSlides>
  <MMClips>0</MMClips>
  <ScaleCrop>false</ScaleCrop>
  <HeadingPairs>
    <vt:vector size="6" baseType="variant">
      <vt:variant>
        <vt:lpstr>Fonts Used</vt:lpstr>
      </vt:variant>
      <vt:variant>
        <vt:i4>5</vt:i4>
      </vt:variant>
      <vt:variant>
        <vt:lpstr>Theme</vt:lpstr>
      </vt:variant>
      <vt:variant>
        <vt:i4>7</vt:i4>
      </vt:variant>
      <vt:variant>
        <vt:lpstr>Slide Titles</vt:lpstr>
      </vt:variant>
      <vt:variant>
        <vt:i4>31</vt:i4>
      </vt:variant>
    </vt:vector>
  </HeadingPairs>
  <TitlesOfParts>
    <vt:vector size="43" baseType="lpstr">
      <vt:lpstr>ＭＳ Ｐゴシック</vt:lpstr>
      <vt:lpstr>Arial</vt:lpstr>
      <vt:lpstr>Britannic Bold</vt:lpstr>
      <vt:lpstr>Calibri</vt:lpstr>
      <vt:lpstr>Wingdings</vt:lpstr>
      <vt:lpstr>General Cover</vt:lpstr>
      <vt:lpstr>CSCR EmpBen</vt:lpstr>
      <vt:lpstr>P&amp;C Divider</vt:lpstr>
      <vt:lpstr>Benefits Divider</vt:lpstr>
      <vt:lpstr>1_Benefits Divider</vt:lpstr>
      <vt:lpstr>Pres Cover w/Window</vt:lpstr>
      <vt:lpstr>1_Pres Cover w/Window</vt:lpstr>
      <vt:lpstr>Subpart U -  COVID-19 Vaccination, Testing, and Face Coverings</vt:lpstr>
      <vt:lpstr>Contents</vt:lpstr>
      <vt:lpstr>Purpose</vt:lpstr>
      <vt:lpstr>SCOPE</vt:lpstr>
      <vt:lpstr>SCOPE - Exclusions</vt:lpstr>
      <vt:lpstr>Definitions – Face Covering</vt:lpstr>
      <vt:lpstr>Policy</vt:lpstr>
      <vt:lpstr>Determination of Vaccination Status</vt:lpstr>
      <vt:lpstr>Determination of Vaccination Status Lost Records</vt:lpstr>
      <vt:lpstr>Determination of Vaccination Status</vt:lpstr>
      <vt:lpstr>Determination of Vaccination Status Existing records</vt:lpstr>
      <vt:lpstr>Employer Support for Employee Vaccination</vt:lpstr>
      <vt:lpstr>Testing for Employees Who  Are Not Fully Vaccinated</vt:lpstr>
      <vt:lpstr>Testing for Employees Who  Are Not Fully Vaccinated</vt:lpstr>
      <vt:lpstr>Employee Notification and Removal</vt:lpstr>
      <vt:lpstr>Employee Notification and Removal</vt:lpstr>
      <vt:lpstr>Face Coverings</vt:lpstr>
      <vt:lpstr>Face Coverings</vt:lpstr>
      <vt:lpstr>Face Coverings</vt:lpstr>
      <vt:lpstr>Information Provided to Employees</vt:lpstr>
      <vt:lpstr>Reporting COVID-19 Fatalities and Hospitalizations</vt:lpstr>
      <vt:lpstr>Availability of Records</vt:lpstr>
      <vt:lpstr>Availability of Records</vt:lpstr>
      <vt:lpstr>Effective Dates</vt:lpstr>
      <vt:lpstr>Mini Respirator Program</vt:lpstr>
      <vt:lpstr>Mini Respirator Program</vt:lpstr>
      <vt:lpstr>Mini Respirator Program</vt:lpstr>
      <vt:lpstr>Mini Respirator Program</vt:lpstr>
      <vt:lpstr>Mini Respirator Program</vt:lpstr>
      <vt:lpstr>Reuse of Respirators</vt:lpstr>
      <vt:lpstr>Reuse of Respirators</vt:lpstr>
    </vt:vector>
  </TitlesOfParts>
  <Company>Zywave,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Welding, Cutting and Brazing</dc:title>
  <dc:creator>Eric C Voight</dc:creator>
  <cp:lastModifiedBy>Sean Walker</cp:lastModifiedBy>
  <cp:revision>194</cp:revision>
  <cp:lastPrinted>2017-02-08T20:09:47Z</cp:lastPrinted>
  <dcterms:created xsi:type="dcterms:W3CDTF">2005-02-15T16:30:27Z</dcterms:created>
  <dcterms:modified xsi:type="dcterms:W3CDTF">2022-01-06T17:11:17Z</dcterms:modified>
</cp:coreProperties>
</file>